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79"/>
  </p:notesMasterIdLst>
  <p:sldIdLst>
    <p:sldId id="256" r:id="rId2"/>
    <p:sldId id="306" r:id="rId3"/>
    <p:sldId id="307" r:id="rId4"/>
    <p:sldId id="308" r:id="rId5"/>
    <p:sldId id="305" r:id="rId6"/>
    <p:sldId id="257" r:id="rId7"/>
    <p:sldId id="309" r:id="rId8"/>
    <p:sldId id="258" r:id="rId9"/>
    <p:sldId id="310" r:id="rId10"/>
    <p:sldId id="311" r:id="rId11"/>
    <p:sldId id="26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83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82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81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80"/>
    </p:embeddedFont>
    <p:embeddedFont>
      <p:font typeface="Calibri" panose="020F0502020204030204" pitchFamily="34" charset="0"/>
      <p:regular r:id="rId81"/>
      <p:bold r:id="rId82"/>
      <p:italic r:id="rId83"/>
      <p:boldItalic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B7"/>
    <a:srgbClr val="00FF00"/>
    <a:srgbClr val="2EE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7643C-1350-4276-8015-EC42CE6484D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0C245-24A0-474D-B0DF-EAA89026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8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0C245-24A0-474D-B0DF-EAA890262E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4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0C245-24A0-474D-B0DF-EAA890262E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7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8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6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7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6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0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2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81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6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6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2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1E2E-97C6-4A3D-9B99-57463EF4DB3B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3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15.xml"/><Relationship Id="rId18" Type="http://schemas.openxmlformats.org/officeDocument/2006/relationships/slide" Target="slide69.xml"/><Relationship Id="rId26" Type="http://schemas.openxmlformats.org/officeDocument/2006/relationships/slide" Target="slide30.xml"/><Relationship Id="rId3" Type="http://schemas.openxmlformats.org/officeDocument/2006/relationships/slide" Target="slide9.xml"/><Relationship Id="rId21" Type="http://schemas.openxmlformats.org/officeDocument/2006/relationships/slide" Target="slide48.xml"/><Relationship Id="rId7" Type="http://schemas.openxmlformats.org/officeDocument/2006/relationships/slide" Target="slide33.xml"/><Relationship Id="rId12" Type="http://schemas.openxmlformats.org/officeDocument/2006/relationships/slide" Target="slide12.xml"/><Relationship Id="rId17" Type="http://schemas.openxmlformats.org/officeDocument/2006/relationships/slide" Target="slide63.xml"/><Relationship Id="rId25" Type="http://schemas.openxmlformats.org/officeDocument/2006/relationships/slide" Target="slide42.xml"/><Relationship Id="rId2" Type="http://schemas.openxmlformats.org/officeDocument/2006/relationships/image" Target="../media/image3.png"/><Relationship Id="rId16" Type="http://schemas.openxmlformats.org/officeDocument/2006/relationships/slide" Target="slide60.xml"/><Relationship Id="rId20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45.xml"/><Relationship Id="rId24" Type="http://schemas.openxmlformats.org/officeDocument/2006/relationships/slide" Target="slide75.xml"/><Relationship Id="rId5" Type="http://schemas.openxmlformats.org/officeDocument/2006/relationships/slide" Target="slide27.xml"/><Relationship Id="rId15" Type="http://schemas.openxmlformats.org/officeDocument/2006/relationships/slide" Target="slide57.xml"/><Relationship Id="rId23" Type="http://schemas.openxmlformats.org/officeDocument/2006/relationships/slide" Target="slide21.xml"/><Relationship Id="rId10" Type="http://schemas.openxmlformats.org/officeDocument/2006/relationships/slide" Target="slide24.xml"/><Relationship Id="rId19" Type="http://schemas.openxmlformats.org/officeDocument/2006/relationships/slide" Target="slide72.xml"/><Relationship Id="rId4" Type="http://schemas.openxmlformats.org/officeDocument/2006/relationships/slide" Target="slide18.xml"/><Relationship Id="rId9" Type="http://schemas.openxmlformats.org/officeDocument/2006/relationships/slide" Target="slide39.xml"/><Relationship Id="rId14" Type="http://schemas.openxmlformats.org/officeDocument/2006/relationships/slide" Target="slide54.xml"/><Relationship Id="rId22" Type="http://schemas.openxmlformats.org/officeDocument/2006/relationships/slide" Target="slide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dirty="0">
                <a:solidFill>
                  <a:schemeClr val="bg1"/>
                </a:solidFill>
                <a:latin typeface="Arial Black" panose="020B0A04020102020204" pitchFamily="34" charset="0"/>
                <a:cs typeface="(AH) Manal Black" pitchFamily="2" charset="-78"/>
              </a:rPr>
              <a:t>لعبة الصندوق الغامض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  <a:cs typeface="(AH) Manal Black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" y="55892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dirty="0">
                <a:solidFill>
                  <a:srgbClr val="00FF00"/>
                </a:solidFill>
                <a:latin typeface="Arial Black" panose="020B0A04020102020204" pitchFamily="34" charset="0"/>
                <a:cs typeface="(AH) Manal Black" pitchFamily="2" charset="-78"/>
              </a:rPr>
              <a:t>احتفظ</a:t>
            </a:r>
            <a:r>
              <a:rPr lang="en-US" sz="6000" dirty="0">
                <a:solidFill>
                  <a:srgbClr val="00B050"/>
                </a:solidFill>
                <a:latin typeface="Arial Black" panose="020B0A04020102020204" pitchFamily="34" charset="0"/>
                <a:cs typeface="(AH) Manal Black" pitchFamily="2" charset="-78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  <a:cs typeface="(AH) Manal Black" pitchFamily="2" charset="-78"/>
              </a:rPr>
              <a:t>/ </a:t>
            </a:r>
            <a:r>
              <a:rPr lang="ar-AE" sz="6000">
                <a:solidFill>
                  <a:srgbClr val="FF0000"/>
                </a:solidFill>
                <a:latin typeface="Arial Black" panose="020B0A04020102020204" pitchFamily="34" charset="0"/>
                <a:cs typeface="(AH) Manal Black" pitchFamily="2" charset="-78"/>
              </a:rPr>
              <a:t>اعط</a:t>
            </a:r>
            <a:r>
              <a:rPr lang="en-US" sz="6000">
                <a:solidFill>
                  <a:schemeClr val="bg1"/>
                </a:solidFill>
                <a:latin typeface="Arial Black" panose="020B0A04020102020204" pitchFamily="34" charset="0"/>
                <a:cs typeface="(AH) Manal Black" pitchFamily="2" charset="-78"/>
              </a:rPr>
              <a:t> </a:t>
            </a:r>
            <a:r>
              <a:rPr lang="ar-AE" sz="6000" dirty="0">
                <a:solidFill>
                  <a:schemeClr val="bg1"/>
                </a:solidFill>
                <a:latin typeface="Arial Black" panose="020B0A04020102020204" pitchFamily="34" charset="0"/>
                <a:cs typeface="(AH) Manal Black" pitchFamily="2" charset="-78"/>
              </a:rPr>
              <a:t>الصندوق؟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13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18501"/>
          <a:stretch/>
        </p:blipFill>
        <p:spPr>
          <a:xfrm>
            <a:off x="0" y="1196752"/>
            <a:ext cx="9144000" cy="4392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33E96B-CCEB-48D3-81C8-2D1C60D5D75A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48109-5393-47BF-B196-2AED16C81B17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2162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18501"/>
          <a:stretch/>
        </p:blipFill>
        <p:spPr>
          <a:xfrm>
            <a:off x="0" y="1196752"/>
            <a:ext cx="9144000" cy="4392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A9EFE-0068-46B7-8976-51286171DA8A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2EEA2-456A-4634-9172-92AFA5B6E831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8500"/>
          <a:stretch/>
        </p:blipFill>
        <p:spPr>
          <a:xfrm>
            <a:off x="0" y="1268760"/>
            <a:ext cx="9144000" cy="4320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3CA311-71B3-4D26-90B1-24A5265EF32B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75662-7585-4899-9A4B-37469B4F445E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16401"/>
          <a:stretch/>
        </p:blipFill>
        <p:spPr>
          <a:xfrm>
            <a:off x="0" y="1340768"/>
            <a:ext cx="9144000" cy="4392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3DD2B2-5459-4370-8CAC-321EAE487C5E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3458E-D395-4B73-AFCA-8513459BDB0A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196" y="127050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AE" sz="3600" b="1" dirty="0">
                <a:solidFill>
                  <a:schemeClr val="bg1"/>
                </a:solidFill>
              </a:rPr>
              <a:t>يقسم الطلبة لفرق او فردي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0" y="18863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u="sng" dirty="0">
                <a:solidFill>
                  <a:schemeClr val="bg1"/>
                </a:solidFill>
              </a:rPr>
              <a:t>طريقة اللعب</a:t>
            </a:r>
            <a:endParaRPr lang="en-US" sz="4400" b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620" y="206258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AE" sz="3600" b="1" dirty="0">
                <a:solidFill>
                  <a:schemeClr val="bg1"/>
                </a:solidFill>
              </a:rPr>
              <a:t>يختار الفريق رقم السؤال ويجيب عليه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694" y="293659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AE" sz="3600" b="1" dirty="0">
                <a:solidFill>
                  <a:schemeClr val="bg1"/>
                </a:solidFill>
              </a:rPr>
              <a:t>يقرر الطالب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71253"/>
            <a:ext cx="9152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00FF00"/>
                </a:solidFill>
              </a:rPr>
              <a:t>الاحتفاظ بالصندوق</a:t>
            </a:r>
            <a:endParaRPr lang="en-US" sz="3600" b="1" dirty="0">
              <a:solidFill>
                <a:srgbClr val="00FF00"/>
              </a:solidFill>
            </a:endParaRPr>
          </a:p>
          <a:p>
            <a:pPr algn="ctr" rtl="1"/>
            <a:r>
              <a:rPr lang="ar-AE" sz="3600" b="1" dirty="0">
                <a:solidFill>
                  <a:schemeClr val="bg1"/>
                </a:solidFill>
              </a:rPr>
              <a:t>ام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  <a:p>
            <a:pPr algn="ctr" rtl="1"/>
            <a:r>
              <a:rPr lang="ar-AE" sz="3600" b="1" dirty="0">
                <a:solidFill>
                  <a:srgbClr val="FF0000"/>
                </a:solidFill>
              </a:rPr>
              <a:t>يعطي الصندوق</a:t>
            </a:r>
            <a:r>
              <a:rPr lang="ar-AE" sz="3600" b="1" dirty="0">
                <a:solidFill>
                  <a:schemeClr val="bg1"/>
                </a:solidFill>
              </a:rPr>
              <a:t> لطالب آخر</a:t>
            </a:r>
          </a:p>
          <a:p>
            <a:pPr algn="ctr" rtl="1"/>
            <a:r>
              <a:rPr lang="ar-AE" sz="3600" b="1" dirty="0">
                <a:solidFill>
                  <a:schemeClr val="bg1"/>
                </a:solidFill>
              </a:rPr>
              <a:t>يفتح الصندوق ويتم اضافة او انقاص النقاط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7451"/>
          <a:stretch/>
        </p:blipFill>
        <p:spPr>
          <a:xfrm>
            <a:off x="0" y="1196752"/>
            <a:ext cx="9144000" cy="4464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988DB1-9E46-4313-8E3A-247CDE20EDB8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20419-40D5-41DB-BA41-A4C2C9929847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-200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6400"/>
          <a:stretch/>
        </p:blipFill>
        <p:spPr>
          <a:xfrm>
            <a:off x="0" y="1268760"/>
            <a:ext cx="9144000" cy="4464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DF5E29-2451-46EB-AA48-5C924ADBB6E8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5C76A-B30A-4FF7-867B-A68937C9ED0D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+300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6400"/>
          <a:stretch/>
        </p:blipFill>
        <p:spPr>
          <a:xfrm>
            <a:off x="0" y="1268760"/>
            <a:ext cx="9144000" cy="4464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473EE7-9E26-44FE-90DC-00FA8D163EBC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D265B-FCB8-4B4D-9BE9-B826CB9091C7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20" y="26064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انتبه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392" y="2204864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من الممكن ان يكون الصندوق</a:t>
            </a:r>
          </a:p>
          <a:p>
            <a:pPr algn="ctr"/>
            <a:r>
              <a:rPr lang="ar-AE" sz="6600" b="1" dirty="0">
                <a:solidFill>
                  <a:srgbClr val="2EEE45"/>
                </a:solidFill>
              </a:rPr>
              <a:t>جيد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ar-AE" sz="6600" b="1" dirty="0">
                <a:solidFill>
                  <a:schemeClr val="bg1"/>
                </a:solidFill>
              </a:rPr>
              <a:t>او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ar-AE" sz="6600" b="1" dirty="0">
                <a:solidFill>
                  <a:srgbClr val="FF0000"/>
                </a:solidFill>
              </a:rPr>
              <a:t>سيء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6400"/>
          <a:stretch/>
        </p:blipFill>
        <p:spPr>
          <a:xfrm>
            <a:off x="0" y="1268760"/>
            <a:ext cx="9144000" cy="4464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C97300-A74D-49F3-8F6D-45A08CA98D3E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DC5A9D-A896-4963-8C26-F4D28784FED8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+600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6400"/>
          <a:stretch/>
        </p:blipFill>
        <p:spPr>
          <a:xfrm>
            <a:off x="0" y="1268760"/>
            <a:ext cx="9144000" cy="4464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013746-1FFC-4CA9-BF64-6219563BB74A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2B56B-ADAB-4124-8306-A1152CDC5167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18501"/>
          <a:stretch/>
        </p:blipFill>
        <p:spPr>
          <a:xfrm>
            <a:off x="0" y="1196752"/>
            <a:ext cx="9144000" cy="4392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7B95D9-30E6-4C0D-B9E8-53F1EC89C992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B305B-954A-47A2-AE62-A42F70DB7A9F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908" y="2564904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هل انت جاهز؟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7451"/>
          <a:stretch/>
        </p:blipFill>
        <p:spPr>
          <a:xfrm>
            <a:off x="0" y="1196752"/>
            <a:ext cx="9144000" cy="4464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72213-FF01-4848-AF78-87B9A6B362BA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11101-1A0D-4884-BEAC-2D90DA6F6E43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7450"/>
          <a:stretch/>
        </p:blipFill>
        <p:spPr>
          <a:xfrm>
            <a:off x="0" y="1268760"/>
            <a:ext cx="9144000" cy="4392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18DC75-CFFE-43F8-919C-1B2B8232AEA1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15776-8842-4A14-92A1-A5F3BDEB967D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19551"/>
          <a:stretch/>
        </p:blipFill>
        <p:spPr>
          <a:xfrm>
            <a:off x="0" y="1340768"/>
            <a:ext cx="9144000" cy="4176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BA72A5-3F19-41AC-8850-1BFC60A224C3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CEB39-55B3-4404-B2C7-47BD4854ECE2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18501"/>
          <a:stretch/>
        </p:blipFill>
        <p:spPr>
          <a:xfrm>
            <a:off x="0" y="1196752"/>
            <a:ext cx="9144000" cy="4392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F7876-D7B3-487C-837B-EC41B57BB0DF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15DB3-0BD9-4784-8BF7-E954ACC3CBDA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5" y="5311422"/>
            <a:ext cx="1215237" cy="121523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4" y="5309448"/>
            <a:ext cx="1215237" cy="121523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6" y="5309559"/>
            <a:ext cx="1215237" cy="121523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4" y="5302313"/>
            <a:ext cx="1215237" cy="12152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6" y="5308905"/>
            <a:ext cx="1215237" cy="12152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7" y="5308906"/>
            <a:ext cx="1215237" cy="121523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3655139"/>
            <a:ext cx="1215237" cy="121523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3653165"/>
            <a:ext cx="1215237" cy="121523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3653276"/>
            <a:ext cx="1215237" cy="121523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3646030"/>
            <a:ext cx="1215237" cy="121523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3652622"/>
            <a:ext cx="1215237" cy="121523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3652623"/>
            <a:ext cx="1215237" cy="121523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1988069"/>
            <a:ext cx="1215237" cy="121523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1986095"/>
            <a:ext cx="1215237" cy="12152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1986206"/>
            <a:ext cx="1215237" cy="121523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1978960"/>
            <a:ext cx="1215237" cy="121523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1985552"/>
            <a:ext cx="1215237" cy="121523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1985553"/>
            <a:ext cx="1215237" cy="121523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6" y="331885"/>
            <a:ext cx="1215237" cy="121523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5" y="329911"/>
            <a:ext cx="1215237" cy="12152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7" y="330022"/>
            <a:ext cx="1215237" cy="121523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5" y="322776"/>
            <a:ext cx="1215237" cy="12152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7" y="329368"/>
            <a:ext cx="1215237" cy="121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8" y="329369"/>
            <a:ext cx="1215237" cy="1215237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106780" y="37951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2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6520665" y="39634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5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2139525" y="206569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8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658178" y="38563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1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4727064" y="2060848"/>
            <a:ext cx="106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10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6278394" y="2064785"/>
            <a:ext cx="988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11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4" name="TextBox 43">
            <a:hlinkClick r:id="rId9" action="ppaction://hlinksldjump"/>
          </p:cNvPr>
          <p:cNvSpPr txBox="1"/>
          <p:nvPr/>
        </p:nvSpPr>
        <p:spPr>
          <a:xfrm>
            <a:off x="7493631" y="2059761"/>
            <a:ext cx="1358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12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7" name="TextBox 46">
            <a:hlinkClick r:id="rId10" action="ppaction://hlinksldjump"/>
          </p:cNvPr>
          <p:cNvSpPr txBox="1"/>
          <p:nvPr/>
        </p:nvSpPr>
        <p:spPr>
          <a:xfrm>
            <a:off x="670878" y="206503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7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0" name="TextBox 49">
            <a:hlinkClick r:id="rId11" action="ppaction://hlinksldjump"/>
          </p:cNvPr>
          <p:cNvSpPr txBox="1"/>
          <p:nvPr/>
        </p:nvSpPr>
        <p:spPr>
          <a:xfrm>
            <a:off x="1750988" y="3717032"/>
            <a:ext cx="1215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14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3" name="TextBox 52">
            <a:hlinkClick r:id="rId12" action="ppaction://hlinksldjump"/>
          </p:cNvPr>
          <p:cNvSpPr txBox="1"/>
          <p:nvPr/>
        </p:nvSpPr>
        <p:spPr>
          <a:xfrm>
            <a:off x="3584082" y="38207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3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6" name="TextBox 55">
            <a:hlinkClick r:id="rId13" action="ppaction://hlinksldjump"/>
          </p:cNvPr>
          <p:cNvSpPr txBox="1"/>
          <p:nvPr/>
        </p:nvSpPr>
        <p:spPr>
          <a:xfrm>
            <a:off x="5063157" y="38563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4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9" name="TextBox 58">
            <a:hlinkClick r:id="rId14" action="ppaction://hlinksldjump"/>
          </p:cNvPr>
          <p:cNvSpPr txBox="1"/>
          <p:nvPr/>
        </p:nvSpPr>
        <p:spPr>
          <a:xfrm>
            <a:off x="6236895" y="3717032"/>
            <a:ext cx="1071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17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2" name="TextBox 61">
            <a:hlinkClick r:id="rId15" action="ppaction://hlinksldjump"/>
          </p:cNvPr>
          <p:cNvSpPr txBox="1"/>
          <p:nvPr/>
        </p:nvSpPr>
        <p:spPr>
          <a:xfrm>
            <a:off x="7601708" y="3717032"/>
            <a:ext cx="1207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18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5" name="TextBox 64">
            <a:hlinkClick r:id="rId16" action="ppaction://hlinksldjump"/>
          </p:cNvPr>
          <p:cNvSpPr txBox="1"/>
          <p:nvPr/>
        </p:nvSpPr>
        <p:spPr>
          <a:xfrm>
            <a:off x="312039" y="5372434"/>
            <a:ext cx="1091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19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8" name="TextBox 67">
            <a:hlinkClick r:id="rId17" action="ppaction://hlinksldjump"/>
          </p:cNvPr>
          <p:cNvSpPr txBox="1"/>
          <p:nvPr/>
        </p:nvSpPr>
        <p:spPr>
          <a:xfrm>
            <a:off x="1667371" y="5369099"/>
            <a:ext cx="1464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20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4" name="TextBox 73">
            <a:hlinkClick r:id="rId18" action="ppaction://hlinksldjump"/>
          </p:cNvPr>
          <p:cNvSpPr txBox="1"/>
          <p:nvPr/>
        </p:nvSpPr>
        <p:spPr>
          <a:xfrm>
            <a:off x="4804509" y="5376650"/>
            <a:ext cx="1063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22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7" name="TextBox 76">
            <a:hlinkClick r:id="rId19" action="ppaction://hlinksldjump"/>
          </p:cNvPr>
          <p:cNvSpPr txBox="1"/>
          <p:nvPr/>
        </p:nvSpPr>
        <p:spPr>
          <a:xfrm>
            <a:off x="6228184" y="5376650"/>
            <a:ext cx="1094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23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80" name="TextBox 79">
            <a:hlinkClick r:id="rId20" action="ppaction://hlinksldjump"/>
          </p:cNvPr>
          <p:cNvSpPr txBox="1"/>
          <p:nvPr/>
        </p:nvSpPr>
        <p:spPr>
          <a:xfrm>
            <a:off x="3312660" y="5376785"/>
            <a:ext cx="1115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21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1" name="TextBox 10">
            <a:hlinkClick r:id="rId21" action="ppaction://hlinksldjump"/>
          </p:cNvPr>
          <p:cNvSpPr txBox="1"/>
          <p:nvPr/>
        </p:nvSpPr>
        <p:spPr>
          <a:xfrm>
            <a:off x="3251918" y="3713973"/>
            <a:ext cx="107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15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4" name="TextBox 13">
            <a:hlinkClick r:id="rId22" action="ppaction://hlinksldjump"/>
          </p:cNvPr>
          <p:cNvSpPr txBox="1"/>
          <p:nvPr/>
        </p:nvSpPr>
        <p:spPr>
          <a:xfrm>
            <a:off x="4677297" y="3721080"/>
            <a:ext cx="1118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16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" name="TextBox 1">
            <a:hlinkClick r:id="rId23" action="ppaction://hlinksldjump"/>
          </p:cNvPr>
          <p:cNvSpPr txBox="1"/>
          <p:nvPr/>
        </p:nvSpPr>
        <p:spPr>
          <a:xfrm>
            <a:off x="7979308" y="39897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6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1" name="TextBox 70">
            <a:hlinkClick r:id="rId24" action="ppaction://hlinksldjump"/>
          </p:cNvPr>
          <p:cNvSpPr txBox="1"/>
          <p:nvPr/>
        </p:nvSpPr>
        <p:spPr>
          <a:xfrm>
            <a:off x="7668344" y="5367629"/>
            <a:ext cx="1156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24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9" name="TextBox 28">
            <a:hlinkClick r:id="rId25" action="ppaction://hlinksldjump"/>
          </p:cNvPr>
          <p:cNvSpPr txBox="1"/>
          <p:nvPr/>
        </p:nvSpPr>
        <p:spPr>
          <a:xfrm>
            <a:off x="318456" y="3764724"/>
            <a:ext cx="1116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13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3" name="TextBox 22">
            <a:hlinkClick r:id="rId26" action="ppaction://hlinksldjump"/>
          </p:cNvPr>
          <p:cNvSpPr txBox="1"/>
          <p:nvPr/>
        </p:nvSpPr>
        <p:spPr>
          <a:xfrm>
            <a:off x="3620824" y="204773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FF00"/>
                </a:solidFill>
              </a:rPr>
              <a:t>9</a:t>
            </a:r>
            <a:endParaRPr lang="en-GB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32" grpId="0"/>
      <p:bldP spid="35" grpId="0"/>
      <p:bldP spid="38" grpId="0"/>
      <p:bldP spid="41" grpId="0"/>
      <p:bldP spid="44" grpId="0"/>
      <p:bldP spid="47" grpId="0"/>
      <p:bldP spid="50" grpId="0"/>
      <p:bldP spid="53" grpId="0"/>
      <p:bldP spid="56" grpId="0"/>
      <p:bldP spid="59" grpId="0"/>
      <p:bldP spid="62" grpId="0"/>
      <p:bldP spid="65" grpId="0"/>
      <p:bldP spid="68" grpId="0"/>
      <p:bldP spid="74" grpId="0"/>
      <p:bldP spid="77" grpId="0"/>
      <p:bldP spid="80" grpId="0"/>
      <p:bldP spid="11" grpId="0"/>
      <p:bldP spid="14" grpId="0"/>
      <p:bldP spid="2" grpId="0"/>
      <p:bldP spid="71" grpId="0"/>
      <p:bldP spid="29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+700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6401"/>
          <a:stretch/>
        </p:blipFill>
        <p:spPr>
          <a:xfrm>
            <a:off x="0" y="1124744"/>
            <a:ext cx="9144000" cy="4608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7C645-8E0B-4904-BF32-EE369D4CE581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5DB54-BE3C-4F6D-906D-CD6D90CCA1BC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6400"/>
          <a:stretch/>
        </p:blipFill>
        <p:spPr>
          <a:xfrm>
            <a:off x="0" y="1196752"/>
            <a:ext cx="9144000" cy="45365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94C9E6-14A8-4F57-9576-7624D8E08B68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8FF4C-91E0-43F5-92DC-BB81E76095EF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+400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9" b="17379"/>
          <a:stretch/>
        </p:blipFill>
        <p:spPr>
          <a:xfrm>
            <a:off x="0" y="1340768"/>
            <a:ext cx="9144000" cy="4320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5F342-E124-4FFA-A804-EB8CA73537A3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0D990-D867-4FCB-9A81-7BF5F4800792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-2000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الصوره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03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6400"/>
          <a:stretch/>
        </p:blipFill>
        <p:spPr>
          <a:xfrm>
            <a:off x="0" y="1196752"/>
            <a:ext cx="9144000" cy="45365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86AF4F-E887-4E2F-8CB2-B6F96F34B285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51268-846A-475E-B10E-071D8D70340E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7451"/>
          <a:stretch/>
        </p:blipFill>
        <p:spPr>
          <a:xfrm>
            <a:off x="0" y="1124744"/>
            <a:ext cx="9144000" cy="45365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9E28CB-D88F-43EE-BE78-482A2A5128C9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26E50-A895-424C-B9AE-823959231E1F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-600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7451"/>
          <a:stretch/>
        </p:blipFill>
        <p:spPr>
          <a:xfrm>
            <a:off x="0" y="1124744"/>
            <a:ext cx="9144000" cy="45365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07665E-EB3D-4DDD-A059-748148402593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CDBBA-8E4B-4334-B8DE-68D695E04294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16401"/>
          <a:stretch/>
        </p:blipFill>
        <p:spPr>
          <a:xfrm>
            <a:off x="0" y="1340768"/>
            <a:ext cx="9144000" cy="4392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46BF36-AFAF-49E3-92BB-42CA31799844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98238-1366-4A24-BCD5-274292393364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7450"/>
          <a:stretch/>
        </p:blipFill>
        <p:spPr>
          <a:xfrm>
            <a:off x="0" y="1268760"/>
            <a:ext cx="9144000" cy="4392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DB32E-1945-43C6-A31E-A9CF5E4769B9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6DD41-A4FF-4936-8532-62A4C1D331B5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-300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9550"/>
          <a:stretch/>
        </p:blipFill>
        <p:spPr>
          <a:xfrm>
            <a:off x="0" y="1268760"/>
            <a:ext cx="9144000" cy="4248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03F955-82C4-4047-8562-41766865D978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2735F-8291-4BD4-853E-BA8B3352AE01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+400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6400"/>
          <a:stretch/>
        </p:blipFill>
        <p:spPr>
          <a:xfrm>
            <a:off x="0" y="1196752"/>
            <a:ext cx="9144000" cy="45365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786ACE-3C4C-4D36-9DB4-99AFB500ABFC}"/>
              </a:ext>
            </a:extLst>
          </p:cNvPr>
          <p:cNvSpPr txBox="1"/>
          <p:nvPr/>
        </p:nvSpPr>
        <p:spPr>
          <a:xfrm>
            <a:off x="215516" y="2232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الاحتفاظ بالصندوق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59D73-00C3-40E9-9DFA-CD245EEC8299}"/>
              </a:ext>
            </a:extLst>
          </p:cNvPr>
          <p:cNvSpPr txBox="1"/>
          <p:nvPr/>
        </p:nvSpPr>
        <p:spPr>
          <a:xfrm>
            <a:off x="215516" y="549559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أعط الصندوق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40352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bg1"/>
                </a:solidFill>
              </a:rPr>
              <a:t>السؤال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الصورة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5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On-screen Show (4:3)</PresentationFormat>
  <Paragraphs>160</Paragraphs>
  <Slides>77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Calibri</vt:lpstr>
      <vt:lpstr>Arial Black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2020-01-01T08:26:32Z</dcterms:created>
  <dcterms:modified xsi:type="dcterms:W3CDTF">2020-03-30T19:16:33Z</dcterms:modified>
</cp:coreProperties>
</file>