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2C43"/>
    <a:srgbClr val="DCA820"/>
    <a:srgbClr val="DAA621"/>
    <a:srgbClr val="121026"/>
    <a:srgbClr val="FEBD1A"/>
    <a:srgbClr val="FFFFFF"/>
    <a:srgbClr val="F48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0" autoAdjust="0"/>
    <p:restoredTop sz="94660"/>
  </p:normalViewPr>
  <p:slideViewPr>
    <p:cSldViewPr snapToGrid="0">
      <p:cViewPr>
        <p:scale>
          <a:sx n="41" d="100"/>
          <a:sy n="41" d="100"/>
        </p:scale>
        <p:origin x="228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20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0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24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0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12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2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1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A38DF-8E0E-47E9-8B92-10871253D39D}" type="datetimeFigureOut">
              <a:rPr lang="en-US" smtClean="0"/>
              <a:t>4/10/2020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00708-41ED-4EEE-8775-C3E3271C0F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70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joinchat/AAAAAEhunMg7L7FnnGhcLw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7.xml"/><Relationship Id="rId18" Type="http://schemas.openxmlformats.org/officeDocument/2006/relationships/image" Target="../media/image11.png"/><Relationship Id="rId26" Type="http://schemas.openxmlformats.org/officeDocument/2006/relationships/slide" Target="slide1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3.png"/><Relationship Id="rId34" Type="http://schemas.openxmlformats.org/officeDocument/2006/relationships/image" Target="../media/image4.png"/><Relationship Id="rId7" Type="http://schemas.openxmlformats.org/officeDocument/2006/relationships/slide" Target="slide13.xml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5" Type="http://schemas.openxmlformats.org/officeDocument/2006/relationships/slide" Target="slide4.xml"/><Relationship Id="rId33" Type="http://schemas.openxmlformats.org/officeDocument/2006/relationships/slide" Target="slide12.xml"/><Relationship Id="rId2" Type="http://schemas.openxmlformats.org/officeDocument/2006/relationships/audio" Target="../media/media1.m4a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slide" Target="slide17.xml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11" Type="http://schemas.openxmlformats.org/officeDocument/2006/relationships/slide" Target="slide6.xml"/><Relationship Id="rId24" Type="http://schemas.openxmlformats.org/officeDocument/2006/relationships/slide" Target="slide14.xml"/><Relationship Id="rId32" Type="http://schemas.openxmlformats.org/officeDocument/2006/relationships/slide" Target="slide15.xml"/><Relationship Id="rId5" Type="http://schemas.microsoft.com/office/2007/relationships/hdphoto" Target="../media/hdphoto1.wdp"/><Relationship Id="rId15" Type="http://schemas.openxmlformats.org/officeDocument/2006/relationships/slide" Target="slide5.xml"/><Relationship Id="rId23" Type="http://schemas.openxmlformats.org/officeDocument/2006/relationships/image" Target="../media/image14.png"/><Relationship Id="rId28" Type="http://schemas.openxmlformats.org/officeDocument/2006/relationships/image" Target="../media/image15.png"/><Relationship Id="rId10" Type="http://schemas.openxmlformats.org/officeDocument/2006/relationships/image" Target="../media/image7.jpg"/><Relationship Id="rId19" Type="http://schemas.openxmlformats.org/officeDocument/2006/relationships/slide" Target="slide8.xml"/><Relationship Id="rId31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slide" Target="slide10.xml"/><Relationship Id="rId14" Type="http://schemas.openxmlformats.org/officeDocument/2006/relationships/image" Target="../media/image9.png"/><Relationship Id="rId22" Type="http://schemas.openxmlformats.org/officeDocument/2006/relationships/slide" Target="slide16.xml"/><Relationship Id="rId27" Type="http://schemas.openxmlformats.org/officeDocument/2006/relationships/slide" Target="slide18.xml"/><Relationship Id="rId30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79E8D-BE54-4D06-AF8F-1649AFDE1F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>
            <a:off x="4309533" y="4368800"/>
            <a:ext cx="524934" cy="2489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232C2E-C7A7-4669-83FC-CA103CDB7E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 rot="5132065">
            <a:off x="6102047" y="5000170"/>
            <a:ext cx="524934" cy="2489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51F916-F11F-47CB-9B58-F4AD4197F0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 rot="19528238">
            <a:off x="3387828" y="4439280"/>
            <a:ext cx="524934" cy="2489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4101F0-A5C2-4A5D-933E-30A212B439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 rot="19528238">
            <a:off x="3387829" y="2020560"/>
            <a:ext cx="524934" cy="2489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F749884-55C7-46AA-9A0B-9E2B900C89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7720" b="89990"/>
          <a:stretch/>
        </p:blipFill>
        <p:spPr>
          <a:xfrm rot="19528238">
            <a:off x="5604715" y="663391"/>
            <a:ext cx="452704" cy="686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A488C-89DA-41D4-ACDA-81F502018F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7720" b="89990"/>
          <a:stretch/>
        </p:blipFill>
        <p:spPr>
          <a:xfrm rot="19528238">
            <a:off x="5699010" y="2486519"/>
            <a:ext cx="452704" cy="686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5DAA4D-C3BC-4CA1-9F1E-CB09C611624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7720" b="89990"/>
          <a:stretch/>
        </p:blipFill>
        <p:spPr>
          <a:xfrm rot="19528238">
            <a:off x="7157744" y="4096017"/>
            <a:ext cx="452704" cy="6865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2FF88B-55E4-4517-B753-765A7868BA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7720" b="89990"/>
          <a:stretch/>
        </p:blipFill>
        <p:spPr>
          <a:xfrm rot="19528238">
            <a:off x="3702132" y="799316"/>
            <a:ext cx="452704" cy="686525"/>
          </a:xfrm>
          <a:prstGeom prst="rect">
            <a:avLst/>
          </a:prstGeom>
        </p:spPr>
      </p:pic>
      <p:sp>
        <p:nvSpPr>
          <p:cNvPr id="13" name="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85114701-AAB6-4999-B561-2623E558687F}"/>
              </a:ext>
            </a:extLst>
          </p:cNvPr>
          <p:cNvSpPr/>
          <p:nvPr/>
        </p:nvSpPr>
        <p:spPr>
          <a:xfrm>
            <a:off x="3801405" y="3604754"/>
            <a:ext cx="2431050" cy="717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4400" b="1" dirty="0">
                <a:solidFill>
                  <a:srgbClr val="242C43"/>
                </a:solidFill>
              </a:rPr>
              <a:t>ابدأ</a:t>
            </a:r>
            <a:endParaRPr lang="en-US" sz="4400" b="1" dirty="0">
              <a:solidFill>
                <a:srgbClr val="242C43"/>
              </a:solidFill>
            </a:endParaRPr>
          </a:p>
        </p:txBody>
      </p:sp>
      <p:pic>
        <p:nvPicPr>
          <p:cNvPr id="2" name="لحن جميل لشهر رمضان">
            <a:hlinkClick r:id="" action="ppaction://media"/>
            <a:extLst>
              <a:ext uri="{FF2B5EF4-FFF2-40B4-BE49-F238E27FC236}">
                <a16:creationId xmlns:a16="http://schemas.microsoft.com/office/drawing/2014/main" id="{4BCDA23D-F9D4-4503-A38A-E727A1C3B3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21811" y="6036490"/>
            <a:ext cx="480554" cy="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5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17" b="44451" l="34073" r="51230">
                        <a14:foregroundMark x1="34493" y1="27415" x2="37133" y2="26035"/>
                        <a14:foregroundMark x1="51230" y1="26095" x2="49010" y2="27774"/>
                        <a14:foregroundMark x1="43431" y1="44511" x2="44151" y2="39652"/>
                        <a14:foregroundMark x1="34073" y1="26095" x2="34973" y2="26455"/>
                        <a14:backgroundMark x1="41392" y1="15657" x2="44031" y2="1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1642" r="47300" b="5412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A1FCB2BB-A289-45AC-AE14-CB179AD8685C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6667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17" b="44451" l="34073" r="51230">
                        <a14:foregroundMark x1="34493" y1="27415" x2="37133" y2="26035"/>
                        <a14:foregroundMark x1="51230" y1="26095" x2="49010" y2="27774"/>
                        <a14:foregroundMark x1="43431" y1="44511" x2="44151" y2="39652"/>
                        <a14:foregroundMark x1="34073" y1="26095" x2="34973" y2="26455"/>
                        <a14:backgroundMark x1="41392" y1="15657" x2="44031" y2="1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1642" r="47300" b="5412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92F40FD9-119F-466E-90DF-E0E9E13A7EC6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6498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17" b="44451" l="34073" r="51230">
                        <a14:foregroundMark x1="34493" y1="27415" x2="37133" y2="26035"/>
                        <a14:foregroundMark x1="51230" y1="26095" x2="49010" y2="27774"/>
                        <a14:foregroundMark x1="43431" y1="44511" x2="44151" y2="39652"/>
                        <a14:foregroundMark x1="34073" y1="26095" x2="34973" y2="26455"/>
                        <a14:backgroundMark x1="41392" y1="15657" x2="44031" y2="1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1642" r="47300" b="5412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DFC48816-0A58-45EC-896D-0D7D7D57B6CA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8124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17" b="44451" l="34073" r="51230">
                        <a14:foregroundMark x1="34493" y1="27415" x2="37133" y2="26035"/>
                        <a14:foregroundMark x1="51230" y1="26095" x2="49010" y2="27774"/>
                        <a14:foregroundMark x1="43431" y1="44511" x2="44151" y2="39652"/>
                        <a14:foregroundMark x1="34073" y1="26095" x2="34973" y2="26455"/>
                        <a14:backgroundMark x1="41392" y1="15657" x2="44031" y2="1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601" t="11642" r="47300" b="5412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AA6F3942-4A9D-4FE1-B646-FB0561146F2A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82869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90" b="78164" l="46971" r="62987">
                        <a14:foregroundMark x1="46971" y1="62148" x2="48050" y2="62388"/>
                        <a14:foregroundMark x1="55609" y1="78224" x2="56449" y2="76245"/>
                        <a14:foregroundMark x1="62987" y1="74205" x2="61788" y2="73485"/>
                        <a14:foregroundMark x1="62927" y1="61488" x2="62448" y2="61728"/>
                        <a14:foregroundMark x1="46971" y1="74625" x2="47630" y2="73905"/>
                        <a14:backgroundMark x1="53389" y1="53509" x2="57289" y2="53089"/>
                        <a14:backgroundMark x1="57289" y1="53089" x2="59148" y2="53089"/>
                        <a14:backgroundMark x1="56689" y1="53329" x2="56209" y2="53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52" t="46222" r="35349" b="1954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041A990C-9D03-4B6A-B75F-4938FFF5B030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36194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90" b="78164" l="46971" r="62987">
                        <a14:foregroundMark x1="46971" y1="62148" x2="48050" y2="62388"/>
                        <a14:foregroundMark x1="55609" y1="78224" x2="56449" y2="76245"/>
                        <a14:foregroundMark x1="62987" y1="74205" x2="61788" y2="73485"/>
                        <a14:foregroundMark x1="62927" y1="61488" x2="62448" y2="61728"/>
                        <a14:foregroundMark x1="46971" y1="74625" x2="47630" y2="73905"/>
                        <a14:backgroundMark x1="53389" y1="53509" x2="57289" y2="53089"/>
                        <a14:backgroundMark x1="57289" y1="53089" x2="59148" y2="53089"/>
                        <a14:backgroundMark x1="56689" y1="53329" x2="56209" y2="53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52" t="46222" r="35349" b="1954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493D6D14-386E-4959-90EB-14ED53B2BA4B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98432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490" b="78164" l="46971" r="62987">
                        <a14:foregroundMark x1="46971" y1="62148" x2="48050" y2="62388"/>
                        <a14:foregroundMark x1="55609" y1="78224" x2="56449" y2="76245"/>
                        <a14:foregroundMark x1="62987" y1="74205" x2="61788" y2="73485"/>
                        <a14:foregroundMark x1="62927" y1="61488" x2="62448" y2="61728"/>
                        <a14:foregroundMark x1="46971" y1="74625" x2="47630" y2="73905"/>
                        <a14:backgroundMark x1="53389" y1="53509" x2="57289" y2="53089"/>
                        <a14:backgroundMark x1="57289" y1="53089" x2="59148" y2="53089"/>
                        <a14:backgroundMark x1="56689" y1="53329" x2="56209" y2="53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52" t="46222" r="35349" b="19544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13375CA8-1FC3-49EF-8657-6709E2A35562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14284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52" b="70006" l="77385" r="93881">
                        <a14:foregroundMark x1="77804" y1="54829" x2="77864" y2="58548"/>
                        <a14:foregroundMark x1="80084" y1="69106" x2="90642" y2="70006"/>
                        <a14:foregroundMark x1="90642" y1="70006" x2="91782" y2="69346"/>
                        <a14:foregroundMark x1="93641" y1="64907" x2="93941" y2="53329"/>
                        <a14:foregroundMark x1="77385" y1="57708" x2="77984" y2="62208"/>
                        <a14:backgroundMark x1="84343" y1="44391" x2="87163" y2="44391"/>
                        <a14:backgroundMark x1="86683" y1="44571" x2="86923" y2="44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21" t="37763" r="4880" b="28003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3CDAECFC-1BE8-4438-8C63-09A06EEADFC2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7418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152" b="70006" l="77385" r="93881">
                        <a14:foregroundMark x1="77804" y1="54829" x2="77864" y2="58548"/>
                        <a14:foregroundMark x1="80084" y1="69106" x2="90642" y2="70006"/>
                        <a14:foregroundMark x1="90642" y1="70006" x2="91782" y2="69346"/>
                        <a14:foregroundMark x1="93641" y1="64907" x2="93941" y2="53329"/>
                        <a14:foregroundMark x1="77385" y1="57708" x2="77984" y2="62208"/>
                        <a14:backgroundMark x1="84343" y1="44391" x2="87163" y2="44391"/>
                        <a14:backgroundMark x1="86683" y1="44571" x2="86923" y2="446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021" t="37763" r="4880" b="28003"/>
          <a:stretch/>
        </p:blipFill>
        <p:spPr>
          <a:xfrm>
            <a:off x="6134569" y="113864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8781803A-B19B-4B06-AF86-C62700172222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950526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6290A67-EE93-49C0-A921-5A2825C2CA6E}"/>
              </a:ext>
            </a:extLst>
          </p:cNvPr>
          <p:cNvSpPr/>
          <p:nvPr/>
        </p:nvSpPr>
        <p:spPr>
          <a:xfrm>
            <a:off x="530087" y="916245"/>
            <a:ext cx="8083826" cy="53332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1778E5-901A-4D27-A0A2-FF37B163363D}"/>
              </a:ext>
            </a:extLst>
          </p:cNvPr>
          <p:cNvSpPr txBox="1"/>
          <p:nvPr/>
        </p:nvSpPr>
        <p:spPr>
          <a:xfrm>
            <a:off x="530087" y="1582340"/>
            <a:ext cx="808382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3600" b="1" dirty="0"/>
              <a:t>هذا العمـل </a:t>
            </a:r>
            <a:r>
              <a:rPr lang="ar-AE" sz="3600" b="1" u="sng" dirty="0"/>
              <a:t>مجـاني</a:t>
            </a:r>
            <a:r>
              <a:rPr lang="ar-AE" sz="3600" b="1" dirty="0"/>
              <a:t> ولا يُمكن بيعه</a:t>
            </a:r>
          </a:p>
          <a:p>
            <a:pPr algn="ctr"/>
            <a:endParaRPr lang="ar-AE" sz="3600" b="1" dirty="0"/>
          </a:p>
          <a:p>
            <a:pPr algn="ctr"/>
            <a:endParaRPr lang="ar-AE" sz="3600" b="1" dirty="0"/>
          </a:p>
          <a:p>
            <a:pPr algn="ctr"/>
            <a:r>
              <a:rPr lang="ar-AE" sz="3600" b="1" dirty="0"/>
              <a:t>للمزيد من الألعـاب </a:t>
            </a:r>
          </a:p>
          <a:p>
            <a:pPr algn="ctr"/>
            <a:r>
              <a:rPr lang="ar-AE" sz="2800" b="1" dirty="0"/>
              <a:t>اضغط علـى رابط قناة التلغرام</a:t>
            </a:r>
          </a:p>
          <a:p>
            <a:pPr algn="ctr"/>
            <a:r>
              <a:rPr lang="en-US" sz="2800">
                <a:hlinkClick r:id="rId2"/>
              </a:rPr>
              <a:t>https://t.me/joinchat/AAAAAEhunMg7L7FnnGhcLw</a:t>
            </a:r>
            <a:endParaRPr lang="ar-AE" sz="2800" b="1" dirty="0"/>
          </a:p>
          <a:p>
            <a:pPr algn="ctr"/>
            <a:endParaRPr lang="ar-AE" sz="3600" b="1" dirty="0"/>
          </a:p>
          <a:p>
            <a:pPr algn="ctr"/>
            <a:endParaRPr lang="ar-AE" b="1" dirty="0"/>
          </a:p>
        </p:txBody>
      </p:sp>
    </p:spTree>
    <p:extLst>
      <p:ext uri="{BB962C8B-B14F-4D97-AF65-F5344CB8AC3E}">
        <p14:creationId xmlns:p14="http://schemas.microsoft.com/office/powerpoint/2010/main" val="113505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CF9B29-2822-4E0B-AB06-6AFA2A182843}"/>
              </a:ext>
            </a:extLst>
          </p:cNvPr>
          <p:cNvSpPr/>
          <p:nvPr/>
        </p:nvSpPr>
        <p:spPr>
          <a:xfrm>
            <a:off x="2851974" y="4850296"/>
            <a:ext cx="685656" cy="492097"/>
          </a:xfrm>
          <a:prstGeom prst="rect">
            <a:avLst/>
          </a:prstGeom>
          <a:solidFill>
            <a:srgbClr val="242C43"/>
          </a:solidFill>
          <a:ln>
            <a:solidFill>
              <a:srgbClr val="242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id="{BD31D649-B9DC-4182-BFB1-A630587351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>
            <a:off x="4309533" y="4368800"/>
            <a:ext cx="524934" cy="24892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D2A61FA2-B63A-4C90-8325-2457F3C349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80" b="97301" l="76425" r="97900">
                        <a14:foregroundMark x1="80624" y1="37013" x2="78644" y2="63467"/>
                        <a14:foregroundMark x1="78644" y1="63467" x2="78164" y2="56809"/>
                        <a14:foregroundMark x1="79904" y1="44451" x2="85183" y2="36113"/>
                        <a14:foregroundMark x1="85183" y1="36113" x2="87762" y2="27055"/>
                        <a14:foregroundMark x1="87762" y1="27055" x2="88542" y2="45411"/>
                        <a14:foregroundMark x1="92442" y1="13317" x2="95441" y2="54829"/>
                        <a14:foregroundMark x1="78884" y1="7678" x2="80624" y2="49610"/>
                        <a14:foregroundMark x1="76425" y1="6419" x2="81104" y2="7918"/>
                        <a14:foregroundMark x1="77924" y1="4919" x2="82124" y2="5459"/>
                        <a14:foregroundMark x1="79364" y1="1980" x2="95681" y2="2460"/>
                        <a14:foregroundMark x1="97421" y1="5699" x2="93581" y2="85963"/>
                        <a14:foregroundMark x1="93581" y1="85963" x2="90762" y2="94301"/>
                        <a14:foregroundMark x1="90762" y1="94301" x2="82783" y2="87822"/>
                        <a14:foregroundMark x1="82783" y1="87822" x2="77445" y2="70546"/>
                        <a14:foregroundMark x1="77445" y1="70546" x2="77624" y2="69886"/>
                        <a14:foregroundMark x1="76687" y1="35573" x2="76665" y2="34793"/>
                        <a14:foregroundMark x1="78404" y1="95801" x2="76821" y2="40252"/>
                        <a14:foregroundMark x1="79124" y1="96761" x2="94961" y2="97301"/>
                        <a14:foregroundMark x1="84823" y1="78524" x2="94421" y2="80744"/>
                        <a14:foregroundMark x1="94421" y1="80744" x2="96161" y2="81704"/>
                        <a14:foregroundMark x1="96161" y1="94301" x2="97900" y2="17756"/>
                        <a14:foregroundMark x1="81824" y1="30894" x2="84343" y2="26155"/>
                        <a14:backgroundMark x1="76665" y1="39232" x2="76425" y2="36533"/>
                        <a14:backgroundMark x1="77385" y1="39772" x2="75945" y2="36053"/>
                        <a14:backgroundMark x1="77145" y1="35333" x2="76185" y2="36773"/>
                        <a14:backgroundMark x1="75705" y1="38752" x2="76665" y2="37792"/>
                        <a14:backgroundMark x1="76905" y1="35573" x2="76905" y2="40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79" r="16667" b="63704"/>
          <a:stretch/>
        </p:blipFill>
        <p:spPr>
          <a:xfrm rot="5132065">
            <a:off x="6102047" y="5000170"/>
            <a:ext cx="524934" cy="2489200"/>
          </a:xfrm>
          <a:prstGeom prst="rect">
            <a:avLst/>
          </a:prstGeom>
        </p:spPr>
      </p:pic>
      <p:pic>
        <p:nvPicPr>
          <p:cNvPr id="50" name="Picture 49" descr="A picture containing object&#10;&#10;Description automatically generated">
            <a:extLst>
              <a:ext uri="{FF2B5EF4-FFF2-40B4-BE49-F238E27FC236}">
                <a16:creationId xmlns:a16="http://schemas.microsoft.com/office/drawing/2014/main" id="{950FB317-1940-40B3-A0DA-46D2A9BA7F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7465" b="52514"/>
          <a:stretch/>
        </p:blipFill>
        <p:spPr>
          <a:xfrm>
            <a:off x="8274056" y="1912735"/>
            <a:ext cx="870654" cy="2133600"/>
          </a:xfrm>
          <a:prstGeom prst="rect">
            <a:avLst/>
          </a:prstGeom>
        </p:spPr>
      </p:pic>
      <p:pic>
        <p:nvPicPr>
          <p:cNvPr id="51" name="Picture 50" descr="A picture containing object&#10;&#10;Description automatically generated">
            <a:hlinkClick r:id="rId7" action="ppaction://hlinksldjump"/>
            <a:extLst>
              <a:ext uri="{FF2B5EF4-FFF2-40B4-BE49-F238E27FC236}">
                <a16:creationId xmlns:a16="http://schemas.microsoft.com/office/drawing/2014/main" id="{A805A988-0325-422A-9541-188553DB2B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9" b="44091" l="33893" r="51110">
                        <a14:foregroundMark x1="42771" y1="13737" x2="42771" y2="14277"/>
                        <a14:foregroundMark x1="33953" y1="25975" x2="35813" y2="29634"/>
                        <a14:foregroundMark x1="43311" y1="44091" x2="43311" y2="42531"/>
                        <a14:foregroundMark x1="50930" y1="25735" x2="50930" y2="26095"/>
                        <a14:backgroundMark x1="38692" y1="30174" x2="39412" y2="32394"/>
                        <a14:backgroundMark x1="46131" y1="29394" x2="45591" y2="3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6868" b="52514"/>
          <a:stretch/>
        </p:blipFill>
        <p:spPr>
          <a:xfrm>
            <a:off x="8278754" y="1912735"/>
            <a:ext cx="897474" cy="2133600"/>
          </a:xfrm>
          <a:prstGeom prst="rect">
            <a:avLst/>
          </a:prstGeom>
        </p:spPr>
      </p:pic>
      <p:pic>
        <p:nvPicPr>
          <p:cNvPr id="23" name="Picture 22" descr="A picture containing object&#10;&#10;Description automatically generated">
            <a:extLst>
              <a:ext uri="{FF2B5EF4-FFF2-40B4-BE49-F238E27FC236}">
                <a16:creationId xmlns:a16="http://schemas.microsoft.com/office/drawing/2014/main" id="{19110366-232E-4C33-99C0-A661B5DF41E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9" b="44091" l="33893" r="51110">
                        <a14:foregroundMark x1="42771" y1="13737" x2="42771" y2="14277"/>
                        <a14:foregroundMark x1="33953" y1="25975" x2="35813" y2="29634"/>
                        <a14:foregroundMark x1="43311" y1="44091" x2="43311" y2="42531"/>
                        <a14:foregroundMark x1="50930" y1="25735" x2="50930" y2="26095"/>
                        <a14:backgroundMark x1="38692" y1="30174" x2="39412" y2="32394"/>
                        <a14:backgroundMark x1="46131" y1="29394" x2="45591" y2="3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6868" b="52514"/>
          <a:stretch/>
        </p:blipFill>
        <p:spPr>
          <a:xfrm>
            <a:off x="1328340" y="1839975"/>
            <a:ext cx="897474" cy="2133600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hlinkClick r:id="rId9" action="ppaction://hlinksldjump"/>
            <a:extLst>
              <a:ext uri="{FF2B5EF4-FFF2-40B4-BE49-F238E27FC236}">
                <a16:creationId xmlns:a16="http://schemas.microsoft.com/office/drawing/2014/main" id="{47627569-378D-44A8-A871-ADEBA948D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6868" b="52514"/>
          <a:stretch/>
        </p:blipFill>
        <p:spPr>
          <a:xfrm>
            <a:off x="1328284" y="1852112"/>
            <a:ext cx="897474" cy="21336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42E84159-3D2F-4680-8871-69F83D4D280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32" b="60988"/>
          <a:stretch/>
        </p:blipFill>
        <p:spPr>
          <a:xfrm>
            <a:off x="442514" y="0"/>
            <a:ext cx="1258318" cy="1998133"/>
          </a:xfrm>
          <a:prstGeom prst="rect">
            <a:avLst/>
          </a:prstGeom>
        </p:spPr>
      </p:pic>
      <p:pic>
        <p:nvPicPr>
          <p:cNvPr id="7" name="Picture 6" descr="A picture containing object&#10;&#10;Description automatically generated">
            <a:hlinkClick r:id="rId11" action="ppaction://hlinksldjump"/>
            <a:extLst>
              <a:ext uri="{FF2B5EF4-FFF2-40B4-BE49-F238E27FC236}">
                <a16:creationId xmlns:a16="http://schemas.microsoft.com/office/drawing/2014/main" id="{8CC69113-5CA1-4145-8900-4C49C5ED542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9" b="35993" l="2400" r="22795">
                        <a14:foregroundMark x1="22855" y1="20996" x2="22136" y2="23095"/>
                        <a14:foregroundMark x1="10678" y1="35993" x2="16917" y2="35873"/>
                        <a14:backgroundMark x1="9538" y1="23575" x2="9958" y2="26155"/>
                        <a14:backgroundMark x1="8518" y1="23035" x2="8878" y2="23215"/>
                        <a14:backgroundMark x1="13197" y1="23935" x2="14757" y2="28914"/>
                        <a14:backgroundMark x1="20036" y1="23695" x2="19556" y2="28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432" b="60988"/>
          <a:stretch/>
        </p:blipFill>
        <p:spPr>
          <a:xfrm>
            <a:off x="435184" y="2982"/>
            <a:ext cx="1258318" cy="199813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574E32-171A-475A-AE9D-3AA2E51AD389}"/>
              </a:ext>
            </a:extLst>
          </p:cNvPr>
          <p:cNvCxnSpPr>
            <a:cxnSpLocks/>
          </p:cNvCxnSpPr>
          <p:nvPr/>
        </p:nvCxnSpPr>
        <p:spPr>
          <a:xfrm flipH="1">
            <a:off x="8029239" y="-11421"/>
            <a:ext cx="2235" cy="51439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object&#10;&#10;Description automatically generated">
            <a:extLst>
              <a:ext uri="{FF2B5EF4-FFF2-40B4-BE49-F238E27FC236}">
                <a16:creationId xmlns:a16="http://schemas.microsoft.com/office/drawing/2014/main" id="{AB553FB2-B2E4-45E2-8482-4A9F2BCE7D0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32" b="60988"/>
          <a:stretch/>
        </p:blipFill>
        <p:spPr>
          <a:xfrm>
            <a:off x="7269523" y="4046335"/>
            <a:ext cx="1258318" cy="1998133"/>
          </a:xfrm>
          <a:prstGeom prst="rect">
            <a:avLst/>
          </a:prstGeom>
        </p:spPr>
      </p:pic>
      <p:pic>
        <p:nvPicPr>
          <p:cNvPr id="11" name="Picture 10" descr="A picture containing object&#10;&#10;Description automatically generated">
            <a:hlinkClick r:id="rId13" action="ppaction://hlinksldjump"/>
            <a:extLst>
              <a:ext uri="{FF2B5EF4-FFF2-40B4-BE49-F238E27FC236}">
                <a16:creationId xmlns:a16="http://schemas.microsoft.com/office/drawing/2014/main" id="{C7AE324B-C5FE-40D8-8AD3-8332971183C9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39" b="35993" l="2400" r="22795">
                        <a14:foregroundMark x1="22855" y1="20996" x2="22136" y2="23095"/>
                        <a14:foregroundMark x1="10678" y1="35993" x2="16917" y2="35873"/>
                        <a14:backgroundMark x1="9538" y1="23575" x2="9958" y2="26155"/>
                        <a14:backgroundMark x1="8518" y1="23035" x2="8878" y2="23215"/>
                        <a14:backgroundMark x1="13197" y1="23935" x2="14757" y2="28914"/>
                        <a14:backgroundMark x1="20036" y1="23695" x2="19556" y2="28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432" b="60988"/>
          <a:stretch/>
        </p:blipFill>
        <p:spPr>
          <a:xfrm>
            <a:off x="7281729" y="4032816"/>
            <a:ext cx="1258318" cy="1998133"/>
          </a:xfrm>
          <a:prstGeom prst="rect">
            <a:avLst/>
          </a:prstGeom>
        </p:spPr>
      </p:pic>
      <p:pic>
        <p:nvPicPr>
          <p:cNvPr id="13" name="Picture 12" descr="A picture containing object&#10;&#10;Description automatically generated">
            <a:extLst>
              <a:ext uri="{FF2B5EF4-FFF2-40B4-BE49-F238E27FC236}">
                <a16:creationId xmlns:a16="http://schemas.microsoft.com/office/drawing/2014/main" id="{1DC4C5D8-F2EF-47B1-8409-8F25DAECBF3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" b="70246" l="77205" r="94301">
                        <a14:foregroundMark x1="82843" y1="69706" x2="86923" y2="62388"/>
                        <a14:foregroundMark x1="87223" y1="69706" x2="87223" y2="68266"/>
                        <a14:foregroundMark x1="87522" y1="63287" x2="87522" y2="65927"/>
                        <a14:foregroundMark x1="77205" y1="59148" x2="77445" y2="61068"/>
                        <a14:foregroundMark x1="87582" y1="62927" x2="86083" y2="66827"/>
                        <a14:foregroundMark x1="86143" y1="66227" x2="85663" y2="70246"/>
                        <a14:foregroundMark x1="77205" y1="59388" x2="77205" y2="60468"/>
                        <a14:foregroundMark x1="85543" y1="2939" x2="85543" y2="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57" t="14802" r="3333" b="28081"/>
          <a:stretch/>
        </p:blipFill>
        <p:spPr>
          <a:xfrm>
            <a:off x="7038621" y="-47960"/>
            <a:ext cx="992119" cy="2697114"/>
          </a:xfrm>
          <a:prstGeom prst="rect">
            <a:avLst/>
          </a:prstGeom>
        </p:spPr>
      </p:pic>
      <p:pic>
        <p:nvPicPr>
          <p:cNvPr id="16" name="Picture 15" descr="A picture containing object&#10;&#10;Description automatically generated">
            <a:extLst>
              <a:ext uri="{FF2B5EF4-FFF2-40B4-BE49-F238E27FC236}">
                <a16:creationId xmlns:a16="http://schemas.microsoft.com/office/drawing/2014/main" id="{191AE45E-C7B7-400C-B862-DC9D94788BA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6162623" y="0"/>
            <a:ext cx="875997" cy="1998132"/>
          </a:xfrm>
          <a:prstGeom prst="rect">
            <a:avLst/>
          </a:prstGeom>
        </p:spPr>
      </p:pic>
      <p:pic>
        <p:nvPicPr>
          <p:cNvPr id="17" name="Picture 16" descr="A picture containing object&#10;&#10;Description automatically generated">
            <a:hlinkClick r:id="rId15" action="ppaction://hlinksldjump"/>
            <a:extLst>
              <a:ext uri="{FF2B5EF4-FFF2-40B4-BE49-F238E27FC236}">
                <a16:creationId xmlns:a16="http://schemas.microsoft.com/office/drawing/2014/main" id="{16E93ED5-525D-4634-864E-D05B4B6B07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0" b="39652" l="62987" r="78344">
                        <a14:foregroundMark x1="70666" y1="3179" x2="70666" y2="1620"/>
                        <a14:foregroundMark x1="72346" y1="22076" x2="72403" y2="25557"/>
                        <a14:foregroundMark x1="68721" y1="31897" x2="69106" y2="33773"/>
                        <a14:foregroundMark x1="71206" y1="39712" x2="71926" y2="32633"/>
                        <a14:foregroundMark x1="78344" y1="20216" x2="77445" y2="23155"/>
                        <a14:backgroundMark x1="68206" y1="26095" x2="68746" y2="30174"/>
                        <a14:backgroundMark x1="73545" y1="25975" x2="72885" y2="29694"/>
                        <a14:backgroundMark x1="67067" y1="25195" x2="67786" y2="26515"/>
                        <a14:backgroundMark x1="69346" y1="31194" x2="69346" y2="28794"/>
                        <a14:backgroundMark x1="68566" y1="31374" x2="67127" y2="24715"/>
                        <a14:backgroundMark x1="67127" y1="24655" x2="67666" y2="26695"/>
                        <a14:backgroundMark x1="68566" y1="32094" x2="68806" y2="29694"/>
                        <a14:backgroundMark x1="67966" y1="30354" x2="68806" y2="31854"/>
                        <a14:backgroundMark x1="73005" y1="31554" x2="73005" y2="29274"/>
                        <a14:backgroundMark x1="72106" y1="31374" x2="72346" y2="25015"/>
                        <a14:backgroundMark x1="72466" y1="25555" x2="72645" y2="31734"/>
                        <a14:backgroundMark x1="72466" y1="24535" x2="72346" y2="25795"/>
                        <a14:backgroundMark x1="72705" y1="31914" x2="72346" y2="31674"/>
                        <a14:backgroundMark x1="68626" y1="31914" x2="69526" y2="31554"/>
                        <a14:backgroundMark x1="67127" y1="24835" x2="66947" y2="24535"/>
                        <a14:backgroundMark x1="72226" y1="24655" x2="72825" y2="2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6177064" y="0"/>
            <a:ext cx="875997" cy="199813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D5DE89-C42D-4E9B-8FC8-E0AB6EC4810F}"/>
              </a:ext>
            </a:extLst>
          </p:cNvPr>
          <p:cNvCxnSpPr/>
          <p:nvPr/>
        </p:nvCxnSpPr>
        <p:spPr>
          <a:xfrm>
            <a:off x="669891" y="-47961"/>
            <a:ext cx="0" cy="37420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icture containing object&#10;&#10;Description automatically generated">
            <a:extLst>
              <a:ext uri="{FF2B5EF4-FFF2-40B4-BE49-F238E27FC236}">
                <a16:creationId xmlns:a16="http://schemas.microsoft.com/office/drawing/2014/main" id="{A2E03964-0E7C-4A80-B6F4-5FBE7AD55E0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214993" y="3396100"/>
            <a:ext cx="875997" cy="1998132"/>
          </a:xfrm>
          <a:prstGeom prst="rect">
            <a:avLst/>
          </a:prstGeom>
        </p:spPr>
      </p:pic>
      <p:pic>
        <p:nvPicPr>
          <p:cNvPr id="20" name="Picture 19" descr="A picture containing object&#10;&#10;Description automatically generated">
            <a:hlinkClick r:id="rId17" action="ppaction://hlinksldjump"/>
            <a:extLst>
              <a:ext uri="{FF2B5EF4-FFF2-40B4-BE49-F238E27FC236}">
                <a16:creationId xmlns:a16="http://schemas.microsoft.com/office/drawing/2014/main" id="{63A2378D-FDD7-4EA4-94BB-56C6BF50A45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0" b="39652" l="62987" r="78344">
                        <a14:foregroundMark x1="70666" y1="3179" x2="70666" y2="1620"/>
                        <a14:foregroundMark x1="72346" y1="22076" x2="72403" y2="25557"/>
                        <a14:foregroundMark x1="68721" y1="31897" x2="69106" y2="33773"/>
                        <a14:foregroundMark x1="71206" y1="39712" x2="71926" y2="32633"/>
                        <a14:foregroundMark x1="78344" y1="20216" x2="77445" y2="23155"/>
                        <a14:backgroundMark x1="68206" y1="26095" x2="68746" y2="30174"/>
                        <a14:backgroundMark x1="73545" y1="25975" x2="72885" y2="29694"/>
                        <a14:backgroundMark x1="67067" y1="25195" x2="67786" y2="26515"/>
                        <a14:backgroundMark x1="69346" y1="31194" x2="69346" y2="28794"/>
                        <a14:backgroundMark x1="68566" y1="31374" x2="67127" y2="24715"/>
                        <a14:backgroundMark x1="67127" y1="24655" x2="67666" y2="26695"/>
                        <a14:backgroundMark x1="68566" y1="32094" x2="68806" y2="29694"/>
                        <a14:backgroundMark x1="67966" y1="30354" x2="68806" y2="31854"/>
                        <a14:backgroundMark x1="73005" y1="31554" x2="73005" y2="29274"/>
                        <a14:backgroundMark x1="72106" y1="31374" x2="72346" y2="25015"/>
                        <a14:backgroundMark x1="72466" y1="25555" x2="72645" y2="31734"/>
                        <a14:backgroundMark x1="72466" y1="24535" x2="72346" y2="25795"/>
                        <a14:backgroundMark x1="72705" y1="31914" x2="72346" y2="31674"/>
                        <a14:backgroundMark x1="68626" y1="31914" x2="69526" y2="31554"/>
                        <a14:backgroundMark x1="67127" y1="24835" x2="66947" y2="24535"/>
                        <a14:backgroundMark x1="72226" y1="24655" x2="72825" y2="2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214940" y="3401796"/>
            <a:ext cx="875997" cy="199813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CFB453B-6D82-41BA-8797-553EE4F90A3E}"/>
              </a:ext>
            </a:extLst>
          </p:cNvPr>
          <p:cNvSpPr/>
          <p:nvPr/>
        </p:nvSpPr>
        <p:spPr>
          <a:xfrm>
            <a:off x="6910099" y="160421"/>
            <a:ext cx="268845" cy="336884"/>
          </a:xfrm>
          <a:prstGeom prst="rect">
            <a:avLst/>
          </a:prstGeom>
          <a:solidFill>
            <a:srgbClr val="24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2598EB6-8258-4CBE-831A-85BB587548AC}"/>
              </a:ext>
            </a:extLst>
          </p:cNvPr>
          <p:cNvCxnSpPr>
            <a:cxnSpLocks/>
          </p:cNvCxnSpPr>
          <p:nvPr/>
        </p:nvCxnSpPr>
        <p:spPr>
          <a:xfrm>
            <a:off x="1757403" y="-11421"/>
            <a:ext cx="0" cy="23704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799F9632-6214-42EA-8FFC-5AF8B0B331CC}"/>
              </a:ext>
            </a:extLst>
          </p:cNvPr>
          <p:cNvSpPr/>
          <p:nvPr/>
        </p:nvSpPr>
        <p:spPr>
          <a:xfrm>
            <a:off x="848339" y="3573564"/>
            <a:ext cx="268845" cy="336884"/>
          </a:xfrm>
          <a:prstGeom prst="rect">
            <a:avLst/>
          </a:prstGeom>
          <a:solidFill>
            <a:srgbClr val="242C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4AAFB0-CAA9-42D4-9F21-6CD80CA70225}"/>
              </a:ext>
            </a:extLst>
          </p:cNvPr>
          <p:cNvCxnSpPr>
            <a:cxnSpLocks/>
          </p:cNvCxnSpPr>
          <p:nvPr/>
        </p:nvCxnSpPr>
        <p:spPr>
          <a:xfrm>
            <a:off x="8705258" y="-47961"/>
            <a:ext cx="0" cy="23704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36C138FD-0B54-45CA-9F96-7C2E40A8638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8" b="89982" l="18356" r="35393">
                        <a14:foregroundMark x1="18356" y1="50030" x2="20336" y2="51350"/>
                        <a14:foregroundMark x1="25315" y1="42711" x2="26695" y2="32873"/>
                        <a14:foregroundMark x1="26695" y1="32873" x2="26275" y2="3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333" r="62545"/>
          <a:stretch/>
        </p:blipFill>
        <p:spPr>
          <a:xfrm>
            <a:off x="1793688" y="2584020"/>
            <a:ext cx="1049224" cy="5096935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1590EBB-5373-4801-BF2F-9EC252F58BF0}"/>
              </a:ext>
            </a:extLst>
          </p:cNvPr>
          <p:cNvCxnSpPr/>
          <p:nvPr/>
        </p:nvCxnSpPr>
        <p:spPr>
          <a:xfrm>
            <a:off x="2258731" y="-345907"/>
            <a:ext cx="0" cy="37420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object&#10;&#10;Description automatically generated">
            <a:hlinkClick r:id="rId19" action="ppaction://hlinksldjump"/>
            <a:extLst>
              <a:ext uri="{FF2B5EF4-FFF2-40B4-BE49-F238E27FC236}">
                <a16:creationId xmlns:a16="http://schemas.microsoft.com/office/drawing/2014/main" id="{98F8D3CD-7A7D-41D1-AEB0-DFF12D473341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8" b="89982" l="18356" r="35393">
                        <a14:foregroundMark x1="18356" y1="50030" x2="20336" y2="51350"/>
                        <a14:foregroundMark x1="25483" y1="41512" x2="26417" y2="34858"/>
                        <a14:foregroundMark x1="25315" y1="42711" x2="25483" y2="41512"/>
                        <a14:foregroundMark x1="26602" y1="32264" x2="26275" y2="30114"/>
                        <a14:foregroundMark x1="26395" y1="30114" x2="26395" y2="29574"/>
                        <a14:backgroundMark x1="28614" y1="54889" x2="27475" y2="59448"/>
                        <a14:backgroundMark x1="23215" y1="53869" x2="24595" y2="58428"/>
                        <a14:backgroundMark x1="26395" y1="32274" x2="26515" y2="34853"/>
                        <a14:backgroundMark x1="25975" y1="41512" x2="25975" y2="4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333" r="62545"/>
          <a:stretch/>
        </p:blipFill>
        <p:spPr>
          <a:xfrm>
            <a:off x="1796663" y="2560532"/>
            <a:ext cx="1049224" cy="5096935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BAF4BBD0-12FE-4831-A767-6A856328FAE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8" b="77205" l="47151" r="63347">
                        <a14:foregroundMark x1="54589" y1="77205" x2="54589" y2="6898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backgroundMark x1="49490" y1="14937" x2="50390" y2="17876"/>
                        <a14:backgroundMark x1="49010" y1="15597" x2="49670" y2="18356"/>
                        <a14:backgroundMark x1="49250" y1="15177" x2="49490" y2="2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6550182" y="-322380"/>
            <a:ext cx="1054579" cy="4701237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hlinkClick r:id="rId22" action="ppaction://hlinksldjump"/>
            <a:extLst>
              <a:ext uri="{FF2B5EF4-FFF2-40B4-BE49-F238E27FC236}">
                <a16:creationId xmlns:a16="http://schemas.microsoft.com/office/drawing/2014/main" id="{F19A8F07-D1BC-4076-9191-2ADF5B07C27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8" b="77205" l="46971" r="64787">
                        <a14:foregroundMark x1="54589" y1="77205" x2="54589" y2="7114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foregroundMark x1="46971" y1="74025" x2="47570" y2="74205"/>
                        <a14:foregroundMark x1="64067" y1="73185" x2="64787" y2="73545"/>
                        <a14:backgroundMark x1="50270" y1="71266" x2="50450" y2="65267"/>
                        <a14:backgroundMark x1="55309" y1="70606" x2="55549" y2="66107"/>
                        <a14:backgroundMark x1="54049" y1="70726" x2="54529" y2="70306"/>
                        <a14:backgroundMark x1="59868" y1="71446" x2="59988" y2="66167"/>
                        <a14:backgroundMark x1="56209" y1="65507" x2="55909" y2="69166"/>
                        <a14:backgroundMark x1="54289" y1="65327" x2="54289" y2="68326"/>
                        <a14:backgroundMark x1="54229" y1="71146" x2="56089" y2="70186"/>
                        <a14:backgroundMark x1="55129" y1="71686" x2="54649" y2="69646"/>
                        <a14:backgroundMark x1="54409" y1="68986" x2="54409" y2="70306"/>
                        <a14:backgroundMark x1="54169" y1="71386" x2="54949" y2="71446"/>
                        <a14:backgroundMark x1="54529" y1="71926" x2="54889" y2="70306"/>
                        <a14:backgroundMark x1="54769" y1="70486" x2="54649" y2="70666"/>
                        <a14:backgroundMark x1="54589" y1="71986" x2="54529" y2="70306"/>
                        <a14:backgroundMark x1="54529" y1="71326" x2="54709" y2="70126"/>
                        <a14:backgroundMark x1="48530" y1="14157" x2="51230" y2="20096"/>
                        <a14:backgroundMark x1="49190" y1="14157" x2="49190" y2="19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6544585" y="-322381"/>
            <a:ext cx="1054579" cy="4701237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10EDF686-1DBF-4947-AFD1-D55E4A057D8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8" b="77205" l="47151" r="63347">
                        <a14:foregroundMark x1="54589" y1="77205" x2="54589" y2="6898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backgroundMark x1="49490" y1="14937" x2="50390" y2="17876"/>
                        <a14:backgroundMark x1="49010" y1="15597" x2="49670" y2="18356"/>
                        <a14:backgroundMark x1="49250" y1="15177" x2="49490" y2="2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2302602" y="-1007191"/>
            <a:ext cx="1054579" cy="4701237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hlinkClick r:id="rId24" action="ppaction://hlinksldjump"/>
            <a:extLst>
              <a:ext uri="{FF2B5EF4-FFF2-40B4-BE49-F238E27FC236}">
                <a16:creationId xmlns:a16="http://schemas.microsoft.com/office/drawing/2014/main" id="{3B06C281-084F-4879-AD62-70FF29F38D2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8" b="77205" l="46971" r="64787">
                        <a14:foregroundMark x1="54589" y1="77205" x2="54589" y2="7114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foregroundMark x1="46971" y1="74025" x2="47570" y2="74205"/>
                        <a14:foregroundMark x1="64067" y1="73185" x2="64787" y2="73545"/>
                        <a14:backgroundMark x1="50270" y1="71266" x2="50450" y2="65267"/>
                        <a14:backgroundMark x1="55309" y1="70606" x2="55549" y2="66107"/>
                        <a14:backgroundMark x1="54049" y1="70726" x2="54529" y2="70306"/>
                        <a14:backgroundMark x1="59868" y1="71446" x2="59988" y2="66167"/>
                        <a14:backgroundMark x1="56209" y1="65507" x2="55909" y2="69166"/>
                        <a14:backgroundMark x1="54289" y1="65327" x2="54289" y2="68326"/>
                        <a14:backgroundMark x1="54229" y1="71146" x2="56089" y2="70186"/>
                        <a14:backgroundMark x1="55129" y1="71686" x2="54649" y2="69646"/>
                        <a14:backgroundMark x1="54409" y1="68986" x2="54409" y2="70306"/>
                        <a14:backgroundMark x1="54169" y1="71386" x2="54949" y2="71446"/>
                        <a14:backgroundMark x1="54529" y1="71926" x2="54889" y2="70306"/>
                        <a14:backgroundMark x1="54769" y1="70486" x2="54649" y2="70666"/>
                        <a14:backgroundMark x1="54589" y1="71986" x2="54529" y2="70306"/>
                        <a14:backgroundMark x1="54529" y1="71326" x2="54709" y2="70126"/>
                        <a14:backgroundMark x1="48530" y1="14157" x2="51230" y2="20096"/>
                        <a14:backgroundMark x1="49190" y1="14157" x2="49190" y2="19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2304035" y="-994565"/>
            <a:ext cx="1054579" cy="4701237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EC6D1C35-A40A-43E9-9CB5-2E32D3228434}"/>
              </a:ext>
            </a:extLst>
          </p:cNvPr>
          <p:cNvCxnSpPr>
            <a:cxnSpLocks/>
          </p:cNvCxnSpPr>
          <p:nvPr/>
        </p:nvCxnSpPr>
        <p:spPr>
          <a:xfrm>
            <a:off x="3307347" y="-31029"/>
            <a:ext cx="0" cy="4409886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020ED4C4-2BDE-4C2B-8EA6-E650DE9AB11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2852181" y="3711949"/>
            <a:ext cx="875997" cy="1998132"/>
          </a:xfrm>
          <a:prstGeom prst="rect">
            <a:avLst/>
          </a:prstGeom>
        </p:spPr>
      </p:pic>
      <p:pic>
        <p:nvPicPr>
          <p:cNvPr id="43" name="Picture 42" descr="A picture containing object&#10;&#10;Description automatically generated">
            <a:hlinkClick r:id="rId25" action="ppaction://hlinksldjump"/>
            <a:extLst>
              <a:ext uri="{FF2B5EF4-FFF2-40B4-BE49-F238E27FC236}">
                <a16:creationId xmlns:a16="http://schemas.microsoft.com/office/drawing/2014/main" id="{1549BD2D-5AF6-411E-A75D-A793CAA26E74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0" b="39652" l="62987" r="78344">
                        <a14:foregroundMark x1="70666" y1="3179" x2="70666" y2="1620"/>
                        <a14:foregroundMark x1="72346" y1="22076" x2="72403" y2="25557"/>
                        <a14:foregroundMark x1="68721" y1="31897" x2="69106" y2="33773"/>
                        <a14:foregroundMark x1="71206" y1="39712" x2="71926" y2="32633"/>
                        <a14:foregroundMark x1="78344" y1="20216" x2="77445" y2="23155"/>
                        <a14:backgroundMark x1="68206" y1="26095" x2="68746" y2="30174"/>
                        <a14:backgroundMark x1="73545" y1="25975" x2="72885" y2="29694"/>
                        <a14:backgroundMark x1="67067" y1="25195" x2="67786" y2="26515"/>
                        <a14:backgroundMark x1="69346" y1="31194" x2="69346" y2="28794"/>
                        <a14:backgroundMark x1="68566" y1="31374" x2="67127" y2="24715"/>
                        <a14:backgroundMark x1="67127" y1="24655" x2="67666" y2="26695"/>
                        <a14:backgroundMark x1="68566" y1="32094" x2="68806" y2="29694"/>
                        <a14:backgroundMark x1="67966" y1="30354" x2="68806" y2="31854"/>
                        <a14:backgroundMark x1="73005" y1="31554" x2="73005" y2="29274"/>
                        <a14:backgroundMark x1="72106" y1="31374" x2="72346" y2="25015"/>
                        <a14:backgroundMark x1="72466" y1="25555" x2="72645" y2="31734"/>
                        <a14:backgroundMark x1="72466" y1="24535" x2="72346" y2="25795"/>
                        <a14:backgroundMark x1="72705" y1="31914" x2="72346" y2="31674"/>
                        <a14:backgroundMark x1="68626" y1="31914" x2="69526" y2="31554"/>
                        <a14:backgroundMark x1="67127" y1="24835" x2="66947" y2="24535"/>
                        <a14:backgroundMark x1="72226" y1="24655" x2="72825" y2="2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296" r="20355" b="58149"/>
          <a:stretch/>
        </p:blipFill>
        <p:spPr>
          <a:xfrm>
            <a:off x="2851995" y="3707614"/>
            <a:ext cx="875997" cy="1998132"/>
          </a:xfrm>
          <a:prstGeom prst="rect">
            <a:avLst/>
          </a:prstGeom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691ABA7-8142-4E41-981A-6221565C7AC8}"/>
              </a:ext>
            </a:extLst>
          </p:cNvPr>
          <p:cNvCxnSpPr>
            <a:cxnSpLocks/>
          </p:cNvCxnSpPr>
          <p:nvPr/>
        </p:nvCxnSpPr>
        <p:spPr>
          <a:xfrm>
            <a:off x="3806331" y="-776545"/>
            <a:ext cx="0" cy="23704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A picture containing object&#10;&#10;Description automatically generated">
            <a:extLst>
              <a:ext uri="{FF2B5EF4-FFF2-40B4-BE49-F238E27FC236}">
                <a16:creationId xmlns:a16="http://schemas.microsoft.com/office/drawing/2014/main" id="{0E294882-6906-4F7B-900D-BCDF62F67D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7465" b="52514"/>
          <a:stretch/>
        </p:blipFill>
        <p:spPr>
          <a:xfrm>
            <a:off x="3371925" y="788636"/>
            <a:ext cx="870654" cy="2133600"/>
          </a:xfrm>
          <a:prstGeom prst="rect">
            <a:avLst/>
          </a:prstGeom>
        </p:spPr>
      </p:pic>
      <p:pic>
        <p:nvPicPr>
          <p:cNvPr id="48" name="Picture 47" descr="A picture containing object&#10;&#10;Description automatically generated">
            <a:hlinkClick r:id="rId26" action="ppaction://hlinksldjump"/>
            <a:extLst>
              <a:ext uri="{FF2B5EF4-FFF2-40B4-BE49-F238E27FC236}">
                <a16:creationId xmlns:a16="http://schemas.microsoft.com/office/drawing/2014/main" id="{1A40003B-D62A-4F11-8341-3EC7948EE20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9" b="44091" l="33893" r="51110">
                        <a14:foregroundMark x1="42771" y1="13737" x2="42771" y2="14277"/>
                        <a14:foregroundMark x1="33953" y1="25975" x2="35813" y2="29634"/>
                        <a14:foregroundMark x1="43311" y1="44091" x2="43311" y2="42531"/>
                        <a14:foregroundMark x1="50930" y1="25735" x2="50930" y2="26095"/>
                        <a14:backgroundMark x1="38692" y1="30174" x2="39412" y2="32394"/>
                        <a14:backgroundMark x1="46131" y1="29394" x2="45591" y2="3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6868" b="52514"/>
          <a:stretch/>
        </p:blipFill>
        <p:spPr>
          <a:xfrm>
            <a:off x="3375062" y="783359"/>
            <a:ext cx="897474" cy="2133600"/>
          </a:xfrm>
          <a:prstGeom prst="rect">
            <a:avLst/>
          </a:prstGeom>
        </p:spPr>
      </p:pic>
      <p:pic>
        <p:nvPicPr>
          <p:cNvPr id="49" name="Picture 48" descr="A picture containing object&#10;&#10;Description automatically generated">
            <a:hlinkClick r:id="rId27" action="ppaction://hlinksldjump"/>
            <a:extLst>
              <a:ext uri="{FF2B5EF4-FFF2-40B4-BE49-F238E27FC236}">
                <a16:creationId xmlns:a16="http://schemas.microsoft.com/office/drawing/2014/main" id="{5A71C659-5C92-4A0E-AEA4-6C2E7201085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" b="70246" l="77205" r="94301">
                        <a14:foregroundMark x1="82843" y1="69706" x2="85165" y2="65542"/>
                        <a14:foregroundMark x1="87223" y1="69706" x2="87223" y2="68266"/>
                        <a14:foregroundMark x1="77328" y1="60135" x2="77445" y2="61068"/>
                        <a14:foregroundMark x1="86143" y1="66227" x2="85663" y2="70246"/>
                        <a14:foregroundMark x1="77205" y1="59388" x2="77205" y2="60468"/>
                        <a14:foregroundMark x1="85543" y1="2939" x2="85543" y2="5219"/>
                        <a14:backgroundMark x1="85423" y1="57648" x2="86323" y2="64007"/>
                        <a14:backgroundMark x1="78344" y1="57588" x2="78524" y2="60048"/>
                        <a14:backgroundMark x1="78644" y1="60708" x2="78464" y2="62867"/>
                        <a14:backgroundMark x1="87223" y1="58488" x2="87223" y2="61668"/>
                        <a14:backgroundMark x1="85063" y1="63467" x2="87582" y2="63287"/>
                        <a14:backgroundMark x1="86683" y1="64667" x2="86443" y2="63767"/>
                        <a14:backgroundMark x1="84523" y1="64307" x2="87942" y2="63407"/>
                        <a14:backgroundMark x1="87403" y1="64727" x2="84823" y2="64487"/>
                        <a14:backgroundMark x1="86263" y1="65447" x2="85063" y2="64847"/>
                        <a14:backgroundMark x1="85243" y1="65267" x2="85423" y2="64307"/>
                        <a14:backgroundMark x1="85723" y1="64367" x2="85003" y2="65447"/>
                        <a14:backgroundMark x1="92681" y1="63047" x2="92442" y2="59208"/>
                        <a14:backgroundMark x1="85183" y1="65507" x2="85063" y2="65327"/>
                        <a14:backgroundMark x1="85123" y1="65567" x2="85123" y2="6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57" t="14802" r="3333" b="28081"/>
          <a:stretch/>
        </p:blipFill>
        <p:spPr>
          <a:xfrm>
            <a:off x="7037120" y="-45543"/>
            <a:ext cx="992119" cy="2697114"/>
          </a:xfrm>
          <a:prstGeom prst="rect">
            <a:avLst/>
          </a:prstGeom>
        </p:spPr>
      </p:pic>
      <p:pic>
        <p:nvPicPr>
          <p:cNvPr id="52" name="Picture 51" descr="A picture containing object&#10;&#10;Description automatically generated">
            <a:extLst>
              <a:ext uri="{FF2B5EF4-FFF2-40B4-BE49-F238E27FC236}">
                <a16:creationId xmlns:a16="http://schemas.microsoft.com/office/drawing/2014/main" id="{0A6942E4-0B7E-4FB8-AD40-319D08439193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" b="70246" l="77205" r="94301">
                        <a14:foregroundMark x1="82843" y1="69706" x2="86923" y2="62388"/>
                        <a14:foregroundMark x1="87223" y1="69706" x2="87223" y2="68266"/>
                        <a14:foregroundMark x1="87522" y1="63287" x2="87522" y2="65927"/>
                        <a14:foregroundMark x1="77205" y1="59148" x2="77445" y2="61068"/>
                        <a14:foregroundMark x1="87582" y1="62927" x2="86083" y2="66827"/>
                        <a14:foregroundMark x1="86143" y1="66227" x2="85663" y2="70246"/>
                        <a14:foregroundMark x1="77205" y1="59388" x2="77205" y2="60468"/>
                        <a14:foregroundMark x1="85543" y1="2939" x2="85543" y2="52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57" t="14802" r="3333" b="28081"/>
          <a:stretch/>
        </p:blipFill>
        <p:spPr>
          <a:xfrm>
            <a:off x="3808810" y="1711718"/>
            <a:ext cx="992119" cy="2697114"/>
          </a:xfrm>
          <a:prstGeom prst="rect">
            <a:avLst/>
          </a:prstGeom>
        </p:spPr>
      </p:pic>
      <p:pic>
        <p:nvPicPr>
          <p:cNvPr id="53" name="Picture 52" descr="A picture containing object&#10;&#10;Description automatically generated">
            <a:hlinkClick r:id="rId29" action="ppaction://hlinksldjump"/>
            <a:extLst>
              <a:ext uri="{FF2B5EF4-FFF2-40B4-BE49-F238E27FC236}">
                <a16:creationId xmlns:a16="http://schemas.microsoft.com/office/drawing/2014/main" id="{9E21918E-1467-4891-B33D-10D6B16E3B00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39" b="70246" l="77205" r="94301">
                        <a14:foregroundMark x1="82843" y1="69706" x2="85165" y2="65542"/>
                        <a14:foregroundMark x1="87223" y1="69706" x2="87223" y2="68266"/>
                        <a14:foregroundMark x1="77328" y1="60135" x2="77445" y2="61068"/>
                        <a14:foregroundMark x1="86143" y1="66227" x2="85663" y2="70246"/>
                        <a14:foregroundMark x1="77205" y1="59388" x2="77205" y2="60468"/>
                        <a14:foregroundMark x1="85543" y1="2939" x2="85543" y2="5219"/>
                        <a14:backgroundMark x1="85423" y1="57648" x2="86323" y2="64007"/>
                        <a14:backgroundMark x1="78344" y1="57588" x2="78524" y2="60048"/>
                        <a14:backgroundMark x1="78644" y1="60708" x2="78464" y2="62867"/>
                        <a14:backgroundMark x1="87223" y1="58488" x2="87223" y2="61668"/>
                        <a14:backgroundMark x1="85063" y1="63467" x2="87582" y2="63287"/>
                        <a14:backgroundMark x1="86683" y1="64667" x2="86443" y2="63767"/>
                        <a14:backgroundMark x1="84523" y1="64307" x2="87942" y2="63407"/>
                        <a14:backgroundMark x1="87403" y1="64727" x2="84823" y2="64487"/>
                        <a14:backgroundMark x1="86263" y1="65447" x2="85063" y2="64847"/>
                        <a14:backgroundMark x1="85243" y1="65267" x2="85423" y2="64307"/>
                        <a14:backgroundMark x1="85723" y1="64367" x2="85003" y2="65447"/>
                        <a14:backgroundMark x1="92681" y1="63047" x2="92442" y2="59208"/>
                        <a14:backgroundMark x1="85183" y1="65507" x2="85063" y2="65327"/>
                        <a14:backgroundMark x1="85123" y1="65567" x2="85123" y2="65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657" t="14802" r="3333" b="28081"/>
          <a:stretch/>
        </p:blipFill>
        <p:spPr>
          <a:xfrm>
            <a:off x="3811638" y="1711718"/>
            <a:ext cx="992119" cy="2697114"/>
          </a:xfrm>
          <a:prstGeom prst="rect">
            <a:avLst/>
          </a:prstGeom>
        </p:spPr>
      </p:pic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F4C2D18-47BA-4B77-A676-16FF6F0B182A}"/>
              </a:ext>
            </a:extLst>
          </p:cNvPr>
          <p:cNvCxnSpPr/>
          <p:nvPr/>
        </p:nvCxnSpPr>
        <p:spPr>
          <a:xfrm>
            <a:off x="4288540" y="-994565"/>
            <a:ext cx="0" cy="3742007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 descr="A picture containing object&#10;&#10;Description automatically generated">
            <a:extLst>
              <a:ext uri="{FF2B5EF4-FFF2-40B4-BE49-F238E27FC236}">
                <a16:creationId xmlns:a16="http://schemas.microsoft.com/office/drawing/2014/main" id="{438087F9-A9C9-4081-81AA-66CE5DBB2F9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8" b="89982" l="18356" r="35393">
                        <a14:foregroundMark x1="18356" y1="50030" x2="20336" y2="51350"/>
                        <a14:foregroundMark x1="25315" y1="42711" x2="26695" y2="32873"/>
                        <a14:foregroundMark x1="26695" y1="32873" x2="26275" y2="30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333" r="62545"/>
          <a:stretch/>
        </p:blipFill>
        <p:spPr>
          <a:xfrm>
            <a:off x="4369902" y="-877691"/>
            <a:ext cx="1049224" cy="5096935"/>
          </a:xfrm>
          <a:prstGeom prst="rect">
            <a:avLst/>
          </a:prstGeom>
        </p:spPr>
      </p:pic>
      <p:pic>
        <p:nvPicPr>
          <p:cNvPr id="57" name="Picture 56" descr="A picture containing object&#10;&#10;Description automatically generated">
            <a:hlinkClick r:id="rId30" action="ppaction://hlinksldjump"/>
            <a:extLst>
              <a:ext uri="{FF2B5EF4-FFF2-40B4-BE49-F238E27FC236}">
                <a16:creationId xmlns:a16="http://schemas.microsoft.com/office/drawing/2014/main" id="{DB43368F-2969-4908-B656-5484987DEAD6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58" b="89982" l="18356" r="35393">
                        <a14:foregroundMark x1="18356" y1="50030" x2="20336" y2="51350"/>
                        <a14:foregroundMark x1="25483" y1="41512" x2="26417" y2="34858"/>
                        <a14:foregroundMark x1="25315" y1="42711" x2="25483" y2="41512"/>
                        <a14:foregroundMark x1="26602" y1="32264" x2="26275" y2="30114"/>
                        <a14:backgroundMark x1="28614" y1="54889" x2="27475" y2="59448"/>
                        <a14:backgroundMark x1="23215" y1="53869" x2="24595" y2="58428"/>
                        <a14:backgroundMark x1="26395" y1="32274" x2="26515" y2="34853"/>
                        <a14:backgroundMark x1="25975" y1="41512" x2="25975" y2="41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38" t="333" r="62545"/>
          <a:stretch/>
        </p:blipFill>
        <p:spPr>
          <a:xfrm>
            <a:off x="4359009" y="-877691"/>
            <a:ext cx="1049224" cy="5096935"/>
          </a:xfrm>
          <a:prstGeom prst="rect">
            <a:avLst/>
          </a:prstGeom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B0D540C-5494-4213-8939-4C6CA7B029AD}"/>
              </a:ext>
            </a:extLst>
          </p:cNvPr>
          <p:cNvCxnSpPr>
            <a:cxnSpLocks/>
          </p:cNvCxnSpPr>
          <p:nvPr/>
        </p:nvCxnSpPr>
        <p:spPr>
          <a:xfrm>
            <a:off x="5380693" y="12626"/>
            <a:ext cx="27540" cy="5706003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A2E84BC6-1F33-4AB6-BD6F-D528D57E0D35}"/>
              </a:ext>
            </a:extLst>
          </p:cNvPr>
          <p:cNvSpPr/>
          <p:nvPr/>
        </p:nvSpPr>
        <p:spPr>
          <a:xfrm>
            <a:off x="8158695" y="4233579"/>
            <a:ext cx="240118" cy="367270"/>
          </a:xfrm>
          <a:prstGeom prst="rect">
            <a:avLst/>
          </a:prstGeom>
          <a:solidFill>
            <a:srgbClr val="242C43"/>
          </a:solidFill>
          <a:ln>
            <a:solidFill>
              <a:srgbClr val="242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 descr="A picture containing object&#10;&#10;Description automatically generated">
            <a:extLst>
              <a:ext uri="{FF2B5EF4-FFF2-40B4-BE49-F238E27FC236}">
                <a16:creationId xmlns:a16="http://schemas.microsoft.com/office/drawing/2014/main" id="{47F6B231-29A8-4B6C-8709-674BF29B8ED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978" b="77205" l="47151" r="63347">
                        <a14:foregroundMark x1="54589" y1="77205" x2="54589" y2="6898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backgroundMark x1="49490" y1="14937" x2="50390" y2="17876"/>
                        <a14:backgroundMark x1="49010" y1="15597" x2="49670" y2="18356"/>
                        <a14:backgroundMark x1="49250" y1="15177" x2="49490" y2="2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4877276" y="2160661"/>
            <a:ext cx="1054579" cy="4701237"/>
          </a:xfrm>
          <a:prstGeom prst="rect">
            <a:avLst/>
          </a:prstGeom>
        </p:spPr>
      </p:pic>
      <p:pic>
        <p:nvPicPr>
          <p:cNvPr id="64" name="Picture 63" descr="A picture containing object&#10;&#10;Description automatically generated">
            <a:hlinkClick r:id="rId32" action="ppaction://hlinksldjump"/>
            <a:extLst>
              <a:ext uri="{FF2B5EF4-FFF2-40B4-BE49-F238E27FC236}">
                <a16:creationId xmlns:a16="http://schemas.microsoft.com/office/drawing/2014/main" id="{4BDF2C1A-EA64-4426-9E43-45CC60D6AAB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58" b="77205" l="46971" r="64787">
                        <a14:foregroundMark x1="54589" y1="77205" x2="54589" y2="71146"/>
                        <a14:foregroundMark x1="47451" y1="75105" x2="48470" y2="71566"/>
                        <a14:foregroundMark x1="47151" y1="62567" x2="47930" y2="62028"/>
                        <a14:foregroundMark x1="63347" y1="61548" x2="60528" y2="63587"/>
                        <a14:foregroundMark x1="55129" y1="37672" x2="54889" y2="53089"/>
                        <a14:foregroundMark x1="54889" y1="53089" x2="54889" y2="53089"/>
                        <a14:foregroundMark x1="46971" y1="74025" x2="47570" y2="74205"/>
                        <a14:foregroundMark x1="64067" y1="73185" x2="64787" y2="73545"/>
                        <a14:backgroundMark x1="50270" y1="71266" x2="50450" y2="65267"/>
                        <a14:backgroundMark x1="55309" y1="70606" x2="55549" y2="66107"/>
                        <a14:backgroundMark x1="54049" y1="70726" x2="54529" y2="70306"/>
                        <a14:backgroundMark x1="59868" y1="71446" x2="59988" y2="66167"/>
                        <a14:backgroundMark x1="56209" y1="65507" x2="55909" y2="69166"/>
                        <a14:backgroundMark x1="54289" y1="65327" x2="54289" y2="68326"/>
                        <a14:backgroundMark x1="54229" y1="71146" x2="56089" y2="70186"/>
                        <a14:backgroundMark x1="55129" y1="71686" x2="54649" y2="69646"/>
                        <a14:backgroundMark x1="54409" y1="68986" x2="54409" y2="70306"/>
                        <a14:backgroundMark x1="54169" y1="71386" x2="54949" y2="71446"/>
                        <a14:backgroundMark x1="54529" y1="71926" x2="54889" y2="70306"/>
                        <a14:backgroundMark x1="54769" y1="70486" x2="54649" y2="70666"/>
                        <a14:backgroundMark x1="54589" y1="71986" x2="54529" y2="70306"/>
                        <a14:backgroundMark x1="54529" y1="71326" x2="54709" y2="70126"/>
                        <a14:backgroundMark x1="48530" y1="14157" x2="51230" y2="20096"/>
                        <a14:backgroundMark x1="49190" y1="14157" x2="49190" y2="19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154" r="35498" b="18205"/>
          <a:stretch/>
        </p:blipFill>
        <p:spPr>
          <a:xfrm>
            <a:off x="4875298" y="2168719"/>
            <a:ext cx="1054579" cy="4701237"/>
          </a:xfrm>
          <a:prstGeom prst="rect">
            <a:avLst/>
          </a:prstGeom>
        </p:spPr>
      </p:pic>
      <p:pic>
        <p:nvPicPr>
          <p:cNvPr id="65" name="Picture 64" descr="A picture containing object&#10;&#10;Description automatically generated">
            <a:extLst>
              <a:ext uri="{FF2B5EF4-FFF2-40B4-BE49-F238E27FC236}">
                <a16:creationId xmlns:a16="http://schemas.microsoft.com/office/drawing/2014/main" id="{ACDE52CA-4FB9-4BDD-A699-307A76E05E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7465" b="52514"/>
          <a:stretch/>
        </p:blipFill>
        <p:spPr>
          <a:xfrm>
            <a:off x="5550595" y="2936667"/>
            <a:ext cx="870654" cy="2133600"/>
          </a:xfrm>
          <a:prstGeom prst="rect">
            <a:avLst/>
          </a:prstGeom>
        </p:spPr>
      </p:pic>
      <p:pic>
        <p:nvPicPr>
          <p:cNvPr id="66" name="Picture 65" descr="A picture containing object&#10;&#10;Description automatically generated">
            <a:hlinkClick r:id="rId33" action="ppaction://hlinksldjump"/>
            <a:extLst>
              <a:ext uri="{FF2B5EF4-FFF2-40B4-BE49-F238E27FC236}">
                <a16:creationId xmlns:a16="http://schemas.microsoft.com/office/drawing/2014/main" id="{5D2EB204-DD0C-475B-88D5-661BE6D3F24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679" b="44091" l="33893" r="51110">
                        <a14:foregroundMark x1="42771" y1="13737" x2="42771" y2="14277"/>
                        <a14:foregroundMark x1="33953" y1="25975" x2="35813" y2="29634"/>
                        <a14:foregroundMark x1="43311" y1="44091" x2="43311" y2="42531"/>
                        <a14:foregroundMark x1="50930" y1="25735" x2="50930" y2="26095"/>
                        <a14:backgroundMark x1="38692" y1="30174" x2="39412" y2="32394"/>
                        <a14:backgroundMark x1="46131" y1="29394" x2="45591" y2="33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58" r="46868" b="52514"/>
          <a:stretch/>
        </p:blipFill>
        <p:spPr>
          <a:xfrm>
            <a:off x="5554287" y="2936667"/>
            <a:ext cx="897474" cy="2133600"/>
          </a:xfrm>
          <a:prstGeom prst="rect">
            <a:avLst/>
          </a:prstGeom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555BDBD-DE0C-4117-BE7D-7CAADED6516E}"/>
              </a:ext>
            </a:extLst>
          </p:cNvPr>
          <p:cNvCxnSpPr>
            <a:cxnSpLocks/>
          </p:cNvCxnSpPr>
          <p:nvPr/>
        </p:nvCxnSpPr>
        <p:spPr>
          <a:xfrm>
            <a:off x="5887625" y="-1007191"/>
            <a:ext cx="93523" cy="4292274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E69C54D0-6129-45B6-AFD2-7E5747A23A6C}"/>
              </a:ext>
            </a:extLst>
          </p:cNvPr>
          <p:cNvSpPr/>
          <p:nvPr/>
        </p:nvSpPr>
        <p:spPr>
          <a:xfrm>
            <a:off x="3585029" y="3706672"/>
            <a:ext cx="215346" cy="512572"/>
          </a:xfrm>
          <a:prstGeom prst="rect">
            <a:avLst/>
          </a:prstGeom>
          <a:solidFill>
            <a:srgbClr val="242C43"/>
          </a:solidFill>
          <a:ln>
            <a:solidFill>
              <a:srgbClr val="242C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80450B1-2D7D-4BEB-9D93-3FE8E8DFFF76}"/>
              </a:ext>
            </a:extLst>
          </p:cNvPr>
          <p:cNvCxnSpPr>
            <a:cxnSpLocks/>
          </p:cNvCxnSpPr>
          <p:nvPr/>
        </p:nvCxnSpPr>
        <p:spPr>
          <a:xfrm>
            <a:off x="1198271" y="-47961"/>
            <a:ext cx="0" cy="474926"/>
          </a:xfrm>
          <a:prstGeom prst="line">
            <a:avLst/>
          </a:prstGeom>
          <a:ln w="19050">
            <a:solidFill>
              <a:srgbClr val="FEBD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لحن جميل لشهر رمضان">
            <a:hlinkClick r:id="" action="ppaction://media"/>
            <a:extLst>
              <a:ext uri="{FF2B5EF4-FFF2-40B4-BE49-F238E27FC236}">
                <a16:creationId xmlns:a16="http://schemas.microsoft.com/office/drawing/2014/main" id="{0AD1F02D-D8B1-4B01-83BD-59D6DDBF7B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21811" y="6036490"/>
            <a:ext cx="480554" cy="48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4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35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 showWhenStopped="0">
                <p:cTn id="13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38" b="39712" l="62867" r="78644">
                        <a14:foregroundMark x1="68746" y1="39652" x2="70906" y2="32034"/>
                        <a14:foregroundMark x1="70906" y1="32034" x2="70906" y2="31734"/>
                        <a14:foregroundMark x1="78824" y1="21056" x2="78824" y2="21056"/>
                        <a14:foregroundMark x1="70726" y1="12418" x2="70726" y2="12418"/>
                        <a14:foregroundMark x1="70906" y1="12238" x2="70906" y2="12238"/>
                        <a14:foregroundMark x1="71086" y1="12058" x2="71806" y2="12418"/>
                        <a14:foregroundMark x1="62927" y1="20216" x2="62987" y2="21356"/>
                        <a14:foregroundMark x1="71326" y1="39712" x2="71986" y2="37672"/>
                        <a14:backgroundMark x1="71986" y1="11398" x2="71986" y2="11398"/>
                        <a14:backgroundMark x1="69946" y1="11398" x2="69946" y2="11398"/>
                        <a14:backgroundMark x1="70786" y1="11338" x2="70786" y2="1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52" t="8288" r="19549" b="57478"/>
          <a:stretch/>
        </p:blipFill>
        <p:spPr>
          <a:xfrm>
            <a:off x="6528475" y="1858721"/>
            <a:ext cx="2540859" cy="4554372"/>
          </a:xfrm>
          <a:prstGeom prst="rect">
            <a:avLst/>
          </a:prstGeom>
        </p:spPr>
      </p:pic>
      <p:sp>
        <p:nvSpPr>
          <p:cNvPr id="5" name="Rectangle 4">
            <a:hlinkClick r:id="rId5" action="ppaction://hlinksldjump"/>
            <a:extLst>
              <a:ext uri="{FF2B5EF4-FFF2-40B4-BE49-F238E27FC236}">
                <a16:creationId xmlns:a16="http://schemas.microsoft.com/office/drawing/2014/main" id="{065BAA06-8B15-40DC-BD00-398D6CAA7D50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81269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38" b="39712" l="62867" r="78644">
                        <a14:foregroundMark x1="68746" y1="39652" x2="70906" y2="32034"/>
                        <a14:foregroundMark x1="70906" y1="32034" x2="70906" y2="31734"/>
                        <a14:foregroundMark x1="78824" y1="21056" x2="78824" y2="21056"/>
                        <a14:foregroundMark x1="70726" y1="12418" x2="70726" y2="12418"/>
                        <a14:foregroundMark x1="70906" y1="12238" x2="70906" y2="12238"/>
                        <a14:foregroundMark x1="71086" y1="12058" x2="71806" y2="12418"/>
                        <a14:foregroundMark x1="62927" y1="20216" x2="62987" y2="21356"/>
                        <a14:foregroundMark x1="71326" y1="39712" x2="71986" y2="37672"/>
                        <a14:backgroundMark x1="71986" y1="11398" x2="71986" y2="11398"/>
                        <a14:backgroundMark x1="69946" y1="11398" x2="69946" y2="11398"/>
                        <a14:backgroundMark x1="70786" y1="11338" x2="70786" y2="1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52" t="8288" r="19549" b="57478"/>
          <a:stretch/>
        </p:blipFill>
        <p:spPr>
          <a:xfrm>
            <a:off x="6528475" y="1858721"/>
            <a:ext cx="2540859" cy="45543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70212951-D83A-4751-88F0-2D9C8E9BAF95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14757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338" b="39712" l="62867" r="78644">
                        <a14:foregroundMark x1="68746" y1="39652" x2="70906" y2="32034"/>
                        <a14:foregroundMark x1="70906" y1="32034" x2="70906" y2="31734"/>
                        <a14:foregroundMark x1="78824" y1="21056" x2="78824" y2="21056"/>
                        <a14:foregroundMark x1="70726" y1="12418" x2="70726" y2="12418"/>
                        <a14:foregroundMark x1="70906" y1="12238" x2="70906" y2="12238"/>
                        <a14:foregroundMark x1="71086" y1="12058" x2="71806" y2="12418"/>
                        <a14:foregroundMark x1="62927" y1="20216" x2="62987" y2="21356"/>
                        <a14:foregroundMark x1="71326" y1="39712" x2="71986" y2="37672"/>
                        <a14:backgroundMark x1="71986" y1="11398" x2="71986" y2="11398"/>
                        <a14:backgroundMark x1="69946" y1="11398" x2="69946" y2="11398"/>
                        <a14:backgroundMark x1="70786" y1="11338" x2="70786" y2="11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52" t="8288" r="19549" b="57478"/>
          <a:stretch/>
        </p:blipFill>
        <p:spPr>
          <a:xfrm>
            <a:off x="6528475" y="1858721"/>
            <a:ext cx="2540859" cy="4554372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1C79BD56-C240-47F9-B1EF-C35B1EEE7757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7129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18" b="37972" l="6419" r="22316">
                        <a14:foregroundMark x1="22316" y1="20876" x2="21476" y2="23755"/>
                        <a14:foregroundMark x1="6419" y1="21116" x2="7499" y2="21296"/>
                        <a14:backgroundMark x1="15897" y1="11758" x2="15837" y2="10618"/>
                        <a14:backgroundMark x1="13617" y1="11638" x2="13857" y2="10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t="7238" r="76280" b="58528"/>
          <a:stretch/>
        </p:blipFill>
        <p:spPr>
          <a:xfrm>
            <a:off x="6149790" y="163109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72A7560F-3D6E-447C-99D8-9B37E0065EA7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0643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618" b="37972" l="6419" r="22316">
                        <a14:foregroundMark x1="22316" y1="20876" x2="21476" y2="23755"/>
                        <a14:foregroundMark x1="6419" y1="21116" x2="7499" y2="21296"/>
                        <a14:backgroundMark x1="15897" y1="11758" x2="15837" y2="10618"/>
                        <a14:backgroundMark x1="13617" y1="11638" x2="13857" y2="106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21" t="7238" r="76280" b="58528"/>
          <a:stretch/>
        </p:blipFill>
        <p:spPr>
          <a:xfrm>
            <a:off x="6149790" y="1631092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F51459EC-EB35-495C-91AE-EE0DE0E6474D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4273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12" b="68146" l="17457" r="34013">
                        <a14:foregroundMark x1="17576" y1="48890" x2="18656" y2="50390"/>
                        <a14:foregroundMark x1="34073" y1="49250" x2="32633" y2="52430"/>
                        <a14:foregroundMark x1="26515" y1="68146" x2="27175" y2="66707"/>
                        <a14:backgroundMark x1="24475" y1="42232" x2="27834" y2="41452"/>
                        <a14:backgroundMark x1="26875" y1="42352" x2="26515" y2="42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36910" r="64815" b="28856"/>
          <a:stretch/>
        </p:blipFill>
        <p:spPr>
          <a:xfrm>
            <a:off x="6170027" y="1430501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73F95279-02C5-43AE-90BC-18A5788D261A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709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5D41F3-46DA-49B6-960A-BF554C463E4D}"/>
              </a:ext>
            </a:extLst>
          </p:cNvPr>
          <p:cNvSpPr/>
          <p:nvPr/>
        </p:nvSpPr>
        <p:spPr>
          <a:xfrm>
            <a:off x="747493" y="568411"/>
            <a:ext cx="7463481" cy="5226908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6EC11F-FD82-49FC-A3DE-75BEE9E619B4}"/>
              </a:ext>
            </a:extLst>
          </p:cNvPr>
          <p:cNvSpPr txBox="1"/>
          <p:nvPr/>
        </p:nvSpPr>
        <p:spPr>
          <a:xfrm>
            <a:off x="1828800" y="1707053"/>
            <a:ext cx="5234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AE" sz="4400" b="1" dirty="0"/>
              <a:t>( اكتب السـؤال هنـا )</a:t>
            </a:r>
            <a:endParaRPr lang="en-US" sz="4400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4D0B919-89DE-461C-A94C-8C77ACB6C53C}"/>
              </a:ext>
            </a:extLst>
          </p:cNvPr>
          <p:cNvSpPr/>
          <p:nvPr/>
        </p:nvSpPr>
        <p:spPr>
          <a:xfrm>
            <a:off x="3690730" y="3323179"/>
            <a:ext cx="1510747" cy="1365592"/>
          </a:xfrm>
          <a:custGeom>
            <a:avLst/>
            <a:gdLst>
              <a:gd name="connsiteX0" fmla="*/ 0 w 1510747"/>
              <a:gd name="connsiteY0" fmla="*/ 682796 h 1365592"/>
              <a:gd name="connsiteX1" fmla="*/ 755374 w 1510747"/>
              <a:gd name="connsiteY1" fmla="*/ 0 h 1365592"/>
              <a:gd name="connsiteX2" fmla="*/ 1510748 w 1510747"/>
              <a:gd name="connsiteY2" fmla="*/ 682796 h 1365592"/>
              <a:gd name="connsiteX3" fmla="*/ 755374 w 1510747"/>
              <a:gd name="connsiteY3" fmla="*/ 1365592 h 1365592"/>
              <a:gd name="connsiteX4" fmla="*/ 0 w 1510747"/>
              <a:gd name="connsiteY4" fmla="*/ 682796 h 1365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747" h="1365592" fill="none" extrusionOk="0">
                <a:moveTo>
                  <a:pt x="0" y="682796"/>
                </a:moveTo>
                <a:cubicBezTo>
                  <a:pt x="49599" y="347148"/>
                  <a:pt x="313198" y="-31343"/>
                  <a:pt x="755374" y="0"/>
                </a:cubicBezTo>
                <a:cubicBezTo>
                  <a:pt x="1150133" y="1408"/>
                  <a:pt x="1505838" y="325541"/>
                  <a:pt x="1510748" y="682796"/>
                </a:cubicBezTo>
                <a:cubicBezTo>
                  <a:pt x="1510938" y="1003191"/>
                  <a:pt x="1153745" y="1372029"/>
                  <a:pt x="755374" y="1365592"/>
                </a:cubicBezTo>
                <a:cubicBezTo>
                  <a:pt x="313640" y="1333825"/>
                  <a:pt x="12889" y="1052665"/>
                  <a:pt x="0" y="682796"/>
                </a:cubicBezTo>
                <a:close/>
              </a:path>
              <a:path w="1510747" h="1365592" stroke="0" extrusionOk="0">
                <a:moveTo>
                  <a:pt x="0" y="682796"/>
                </a:moveTo>
                <a:cubicBezTo>
                  <a:pt x="-43150" y="226128"/>
                  <a:pt x="358444" y="-9031"/>
                  <a:pt x="755374" y="0"/>
                </a:cubicBezTo>
                <a:cubicBezTo>
                  <a:pt x="1189214" y="35314"/>
                  <a:pt x="1426408" y="345020"/>
                  <a:pt x="1510748" y="682796"/>
                </a:cubicBezTo>
                <a:cubicBezTo>
                  <a:pt x="1434060" y="993347"/>
                  <a:pt x="1245294" y="1338558"/>
                  <a:pt x="755374" y="1365592"/>
                </a:cubicBezTo>
                <a:cubicBezTo>
                  <a:pt x="276514" y="1301307"/>
                  <a:pt x="61078" y="1106176"/>
                  <a:pt x="0" y="682796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sz="3200" b="1" dirty="0">
                <a:solidFill>
                  <a:schemeClr val="tx1"/>
                </a:solidFill>
              </a:rPr>
              <a:t>الإجابة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CB7ED6-C5C8-4C27-B6A9-755D2F9A1193}"/>
              </a:ext>
            </a:extLst>
          </p:cNvPr>
          <p:cNvSpPr/>
          <p:nvPr/>
        </p:nvSpPr>
        <p:spPr>
          <a:xfrm>
            <a:off x="2955234" y="3600673"/>
            <a:ext cx="30480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ar-AE" sz="4000" b="1" dirty="0">
                <a:solidFill>
                  <a:schemeClr val="tx1"/>
                </a:solidFill>
              </a:rPr>
              <a:t>اكتب الإجابة هنا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A picture containing object&#10;&#10;Description automatically generated">
            <a:extLst>
              <a:ext uri="{FF2B5EF4-FFF2-40B4-BE49-F238E27FC236}">
                <a16:creationId xmlns:a16="http://schemas.microsoft.com/office/drawing/2014/main" id="{5D0EF418-B4E2-47EE-A72F-78698C4FC2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312" b="68146" l="17457" r="34013">
                        <a14:foregroundMark x1="17576" y1="48890" x2="18656" y2="50390"/>
                        <a14:foregroundMark x1="34073" y1="49250" x2="32633" y2="52430"/>
                        <a14:foregroundMark x1="26515" y1="68146" x2="27175" y2="66707"/>
                        <a14:backgroundMark x1="24475" y1="42232" x2="27834" y2="41452"/>
                        <a14:backgroundMark x1="26875" y1="42352" x2="26515" y2="42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086" t="36910" r="64815" b="28856"/>
          <a:stretch/>
        </p:blipFill>
        <p:spPr>
          <a:xfrm>
            <a:off x="6170027" y="1430501"/>
            <a:ext cx="2873685" cy="5150947"/>
          </a:xfrm>
          <a:prstGeom prst="rect">
            <a:avLst/>
          </a:prstGeom>
        </p:spPr>
      </p:pic>
      <p:sp>
        <p:nvSpPr>
          <p:cNvPr id="7" name="Rectangle 6">
            <a:hlinkClick r:id="rId5" action="ppaction://hlinksldjump"/>
            <a:extLst>
              <a:ext uri="{FF2B5EF4-FFF2-40B4-BE49-F238E27FC236}">
                <a16:creationId xmlns:a16="http://schemas.microsoft.com/office/drawing/2014/main" id="{961F08D5-C1A6-4BF9-9055-2F1B8557F8EB}"/>
              </a:ext>
            </a:extLst>
          </p:cNvPr>
          <p:cNvSpPr/>
          <p:nvPr/>
        </p:nvSpPr>
        <p:spPr>
          <a:xfrm>
            <a:off x="3806148" y="6072813"/>
            <a:ext cx="1346169" cy="395416"/>
          </a:xfrm>
          <a:prstGeom prst="rect">
            <a:avLst/>
          </a:prstGeom>
          <a:solidFill>
            <a:srgbClr val="DAA621"/>
          </a:solidFill>
          <a:ln>
            <a:solidFill>
              <a:srgbClr val="DCA8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005105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184</Words>
  <Application>Microsoft Office PowerPoint</Application>
  <PresentationFormat>On-screen Show (4:3)</PresentationFormat>
  <Paragraphs>71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 Mohammed Salem Mohammed Alkhatri</dc:creator>
  <cp:lastModifiedBy>Afra Mohammed Salem Mohammed Alkhatri</cp:lastModifiedBy>
  <cp:revision>19</cp:revision>
  <dcterms:created xsi:type="dcterms:W3CDTF">2020-04-10T09:38:54Z</dcterms:created>
  <dcterms:modified xsi:type="dcterms:W3CDTF">2020-04-10T12:49:11Z</dcterms:modified>
</cp:coreProperties>
</file>