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78" r:id="rId2"/>
    <p:sldId id="279" r:id="rId3"/>
    <p:sldId id="259" r:id="rId4"/>
    <p:sldId id="256" r:id="rId5"/>
    <p:sldId id="260" r:id="rId6"/>
    <p:sldId id="269" r:id="rId7"/>
    <p:sldId id="261" r:id="rId8"/>
    <p:sldId id="270" r:id="rId9"/>
    <p:sldId id="262" r:id="rId10"/>
    <p:sldId id="271" r:id="rId11"/>
    <p:sldId id="263" r:id="rId12"/>
    <p:sldId id="272" r:id="rId13"/>
    <p:sldId id="264" r:id="rId14"/>
    <p:sldId id="273" r:id="rId15"/>
    <p:sldId id="265" r:id="rId16"/>
    <p:sldId id="274" r:id="rId17"/>
    <p:sldId id="266" r:id="rId18"/>
    <p:sldId id="275" r:id="rId19"/>
    <p:sldId id="267" r:id="rId20"/>
    <p:sldId id="276" r:id="rId21"/>
    <p:sldId id="268" r:id="rId22"/>
    <p:sldId id="277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7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font" Target="fonts/font3.fntdata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font" Target="fonts/font2.fntdata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font" Target="fonts/font1.fntdata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font" Target="fonts/font4.fntdata" /><Relationship Id="rId3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3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0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5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9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42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7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1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49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2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59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6F3B-6FDE-4F7B-B573-3AB2EC594192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6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26F3B-6FDE-4F7B-B573-3AB2EC594192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27418-20BA-42F6-A73B-C08FA44B4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6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D825175-545F-4853-8B98-2D4819FD225E}"/>
              </a:ext>
            </a:extLst>
          </p:cNvPr>
          <p:cNvGrpSpPr/>
          <p:nvPr/>
        </p:nvGrpSpPr>
        <p:grpSpPr>
          <a:xfrm>
            <a:off x="1593760" y="2743200"/>
            <a:ext cx="5956479" cy="2215991"/>
            <a:chOff x="1968320" y="1483548"/>
            <a:chExt cx="5956479" cy="221599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8F5D36E-5EF1-458B-BDE2-A287B1EF8284}"/>
                </a:ext>
              </a:extLst>
            </p:cNvPr>
            <p:cNvSpPr txBox="1"/>
            <p:nvPr/>
          </p:nvSpPr>
          <p:spPr>
            <a:xfrm>
              <a:off x="1968320" y="1806714"/>
              <a:ext cx="595647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AE" sz="9600" b="1" dirty="0">
                  <a:cs typeface="(AH) Manal Black" pitchFamily="2" charset="-78"/>
                </a:rPr>
                <a:t>أفضـــــــل</a:t>
              </a:r>
              <a:endParaRPr lang="en-US" sz="9600" b="1" dirty="0">
                <a:cs typeface="(AH) Manal Black" pitchFamily="2" charset="-78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2F27033-B842-4898-B454-6F02D4A0F1CB}"/>
                </a:ext>
              </a:extLst>
            </p:cNvPr>
            <p:cNvSpPr txBox="1"/>
            <p:nvPr/>
          </p:nvSpPr>
          <p:spPr>
            <a:xfrm rot="20234982">
              <a:off x="2493064" y="1483548"/>
              <a:ext cx="4157871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800" b="1" dirty="0">
                  <a:solidFill>
                    <a:srgbClr val="FF0000"/>
                  </a:solidFill>
                  <a:cs typeface="(AH) Manal Black" pitchFamily="2" charset="-78"/>
                </a:rPr>
                <a:t>5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76C3E90-696F-4EC7-AE7A-310C0276E062}"/>
              </a:ext>
            </a:extLst>
          </p:cNvPr>
          <p:cNvSpPr txBox="1"/>
          <p:nvPr/>
        </p:nvSpPr>
        <p:spPr>
          <a:xfrm>
            <a:off x="3733800" y="1742927"/>
            <a:ext cx="59564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8000" b="1" dirty="0">
                <a:solidFill>
                  <a:srgbClr val="7030A0"/>
                </a:solidFill>
              </a:rPr>
              <a:t>مسابقة</a:t>
            </a:r>
            <a:endParaRPr lang="ar-AE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44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00561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السؤال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61616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753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00561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السؤال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68492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753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00561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السؤال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01090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753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00561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السؤال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72425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369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00561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السؤال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04172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35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F5D36E-5EF1-458B-BDE2-A287B1EF8284}"/>
              </a:ext>
            </a:extLst>
          </p:cNvPr>
          <p:cNvSpPr txBox="1"/>
          <p:nvPr/>
        </p:nvSpPr>
        <p:spPr>
          <a:xfrm>
            <a:off x="1447800" y="990600"/>
            <a:ext cx="5956479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5400" b="1" dirty="0">
                <a:solidFill>
                  <a:srgbClr val="FF0000"/>
                </a:solidFill>
                <a:cs typeface="(AH) Manal Black" pitchFamily="2" charset="-78"/>
              </a:rPr>
              <a:t>طريقة اللعب:</a:t>
            </a:r>
          </a:p>
          <a:p>
            <a:pPr algn="ctr">
              <a:lnSpc>
                <a:spcPct val="150000"/>
              </a:lnSpc>
            </a:pPr>
            <a:r>
              <a:rPr lang="ar-AE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(AH) Manal Black" pitchFamily="2" charset="-78"/>
              </a:rPr>
              <a:t>أسئلة لها عدة اجوبة </a:t>
            </a:r>
          </a:p>
          <a:p>
            <a:pPr algn="ctr">
              <a:lnSpc>
                <a:spcPct val="150000"/>
              </a:lnSpc>
            </a:pPr>
            <a:r>
              <a:rPr lang="ar-AE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(AH) Manal Black" pitchFamily="2" charset="-78"/>
              </a:rPr>
              <a:t>اكتب اجابتك</a:t>
            </a:r>
          </a:p>
          <a:p>
            <a:pPr algn="ctr">
              <a:lnSpc>
                <a:spcPct val="150000"/>
              </a:lnSpc>
            </a:pPr>
            <a:r>
              <a:rPr lang="ar-AE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(AH) Manal Black" pitchFamily="2" charset="-78"/>
              </a:rPr>
              <a:t>اذا كانت اجابتك من الـ 5 اجابات تحصل على نقاط! </a:t>
            </a:r>
          </a:p>
        </p:txBody>
      </p:sp>
    </p:spTree>
    <p:extLst>
      <p:ext uri="{BB962C8B-B14F-4D97-AF65-F5344CB8AC3E}">
        <p14:creationId xmlns:p14="http://schemas.microsoft.com/office/powerpoint/2010/main" val="3153405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00561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السؤال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55343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359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00561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السؤال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82439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753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00561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السؤال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93525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753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00561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السؤال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57557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753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00561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السؤال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955979" y="5664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3759558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68321" y="1806714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000" b="1" dirty="0"/>
              <a:t>الاجابة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44998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753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عرض على الشاشة (4:3)</PresentationFormat>
  <Paragraphs>67</Paragraphs>
  <Slides>22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/>
  <cp:lastModifiedBy>مستخدم غير معروف</cp:lastModifiedBy>
  <cp:revision>2</cp:revision>
  <dcterms:created xsi:type="dcterms:W3CDTF">2020-03-17T09:10:33Z</dcterms:created>
  <dcterms:modified xsi:type="dcterms:W3CDTF">2020-04-12T22:23:39Z</dcterms:modified>
</cp:coreProperties>
</file>