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89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4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0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1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0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37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34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7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9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6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8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3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1" b="43779"/>
          <a:stretch/>
        </p:blipFill>
        <p:spPr>
          <a:xfrm>
            <a:off x="-402674" y="2916601"/>
            <a:ext cx="3905183" cy="3855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63"/>
          <a:stretch/>
        </p:blipFill>
        <p:spPr>
          <a:xfrm>
            <a:off x="5621397" y="3776945"/>
            <a:ext cx="5334000" cy="31572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>
          <a:xfrm>
            <a:off x="7024244" y="22853"/>
            <a:ext cx="5334000" cy="6153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>
          <a:xfrm>
            <a:off x="287397" y="533399"/>
            <a:ext cx="5334000" cy="6153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22" y="-68813"/>
            <a:ext cx="9379628" cy="7107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6512" y="5134566"/>
            <a:ext cx="2276772" cy="1770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26" y="72104"/>
            <a:ext cx="3010819" cy="2007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8" y="4202891"/>
            <a:ext cx="2713951" cy="2110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1406" y="3362257"/>
            <a:ext cx="2221360" cy="1727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1406" y="841316"/>
            <a:ext cx="2188900" cy="1702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5" y="301905"/>
            <a:ext cx="2670913" cy="20773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41670" y="2598286"/>
            <a:ext cx="35205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dirty="0" smtClean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unshine Blackout" panose="02000000000000000000" pitchFamily="2" charset="0"/>
              </a:rPr>
              <a:t>تحدي الأبطال</a:t>
            </a:r>
            <a:endParaRPr lang="en-US" sz="6000" b="0" cap="none" spc="0" dirty="0">
              <a:ln w="0"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ummer Sunshine Blackout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5460" y="3562388"/>
            <a:ext cx="4172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تنفيذ وتصميم: زينة المرزوقي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superm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491" y="148077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15947" y="571499"/>
              <a:ext cx="11056878" cy="6210301"/>
              <a:chOff x="487422" y="704849"/>
              <a:chExt cx="11056878" cy="621030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278"/>
              <a:stretch/>
            </p:blipFill>
            <p:spPr>
              <a:xfrm>
                <a:off x="487422" y="704849"/>
                <a:ext cx="5334000" cy="615315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944"/>
              <a:stretch/>
            </p:blipFill>
            <p:spPr>
              <a:xfrm>
                <a:off x="6210300" y="876299"/>
                <a:ext cx="5334000" cy="6038851"/>
              </a:xfrm>
              <a:prstGeom prst="rect">
                <a:avLst/>
              </a:pr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1354197" y="-133351"/>
            <a:ext cx="10953750" cy="7345077"/>
            <a:chOff x="1354197" y="-133351"/>
            <a:chExt cx="10953750" cy="73450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197" y="-133351"/>
              <a:ext cx="10953750" cy="734507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303299" y="2169527"/>
              <a:ext cx="529778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مسابقة بين 5 طلاب أو مجموعات </a:t>
              </a:r>
            </a:p>
            <a:p>
              <a:pPr algn="ctr"/>
              <a:endParaRPr lang="ar-SA" sz="1600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pPr algn="ctr"/>
              <a:r>
                <a:rPr lang="ar-SA" sz="3200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تقوم المعلمة بطرح السؤال وعند إجابة الطالب إجابة صحيحة تضغط على القناع ليرتفع البطل إلى الأعلى</a:t>
              </a:r>
            </a:p>
            <a:p>
              <a:pPr algn="ctr" rtl="1"/>
              <a:endParaRPr lang="ar-SA" sz="900" dirty="0" smtClean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pPr algn="ctr" rtl="1"/>
              <a:r>
                <a:rPr lang="ar-SA" sz="3200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على كل طالب أن يجيب على خمس أسئلة ومن يستطيع الوصول أولا يفوز</a:t>
              </a:r>
              <a:endPara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4" y="219074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>
          <a:xfrm>
            <a:off x="6707154" y="533399"/>
            <a:ext cx="5334000" cy="61531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>
          <a:xfrm>
            <a:off x="373627" y="539167"/>
            <a:ext cx="5334000" cy="6153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27" y="1954086"/>
            <a:ext cx="2176996" cy="4812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41" y="1980479"/>
            <a:ext cx="2160202" cy="4786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8" y="1980479"/>
            <a:ext cx="2162395" cy="4786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83" y="1946316"/>
            <a:ext cx="2181340" cy="4828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222" y="1948440"/>
            <a:ext cx="2178170" cy="4826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355" y="619102"/>
            <a:ext cx="703902" cy="15837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79" y="647104"/>
            <a:ext cx="691457" cy="15557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71" y="650123"/>
            <a:ext cx="690115" cy="1552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3" y="612858"/>
            <a:ext cx="698891" cy="157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30" y="0"/>
            <a:ext cx="1060752" cy="5893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91" y="36799"/>
            <a:ext cx="1020476" cy="5669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7" y="58821"/>
            <a:ext cx="941198" cy="5228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9" y="5377141"/>
            <a:ext cx="1786839" cy="1389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09" y="5404330"/>
            <a:ext cx="1786838" cy="1389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73" y="5396841"/>
            <a:ext cx="1771503" cy="13778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91" y="5389069"/>
            <a:ext cx="1771503" cy="13778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34" y="5404330"/>
            <a:ext cx="1786838" cy="1389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55" y="647103"/>
            <a:ext cx="691457" cy="15557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045" y="8798"/>
            <a:ext cx="1029078" cy="5717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53" y="8798"/>
            <a:ext cx="1058907" cy="5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0.01574 L 0.00091 -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11921 L 0.00065 -0.22662 " pathEditMode="relative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23565 L 0.0013 -0.35856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36898 L 0.00495 -0.52037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2.91667E-6 1.85185E-6 L -2.91667E-6 -0.02477 L -0.00286 -0.12685 " pathEditMode="relative" ptsTypes="AA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10879 L -0.00143 -0.23565 " pathEditMode="relative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23565 C -0.0017 -0.27777 -0.00209 -0.31944 -0.00222 -0.36134 " pathEditMode="relative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37407 L 0.00143 -0.50486 " pathEditMode="relative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3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463 L 0.00456 -0.148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14583 L 0.00743 -0.25324 " pathEditMode="relative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-0.25324 C 0.00716 -0.29144 0.0069 -0.32917 0.00677 -0.36713 " pathEditMode="relative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3787 L 0.00091 -0.50694 " pathEditMode="relative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1134 L -0.00547 -0.13935 " pathEditMode="relative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14977 L -0.00182 -0.25208 " pathEditMode="relative" ptsTypes="AA"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6111 L -0.00104 -0.3699 " pathEditMode="relative" ptsTypes="A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37639 L -0.00325 -0.50069 " pathEditMode="relative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3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042 L -0.00312 -0.14746 " pathEditMode="relative" ptsTypes="AA"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15023 L 0.00117 -0.26806 " pathEditMode="relative" ptsTypes="AA">
                                      <p:cBhvr>
                                        <p:cTn id="1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27061 L 0.00846 -0.38843 " pathEditMode="relative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39746 L 0.00052 -0.4932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7000"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42</Words>
  <Application>Microsoft Office PowerPoint</Application>
  <PresentationFormat>Custom</PresentationFormat>
  <Paragraphs>7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Zaina Sultan</dc:creator>
  <cp:lastModifiedBy>maha</cp:lastModifiedBy>
  <cp:revision>28</cp:revision>
  <dcterms:created xsi:type="dcterms:W3CDTF">2020-05-15T11:13:55Z</dcterms:created>
  <dcterms:modified xsi:type="dcterms:W3CDTF">2020-09-24T17:13:18Z</dcterms:modified>
</cp:coreProperties>
</file>