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89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034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01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01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05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437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347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67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69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867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78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5A58-FBE9-4CAB-B12F-923B31A1C3DC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655FB-7CC8-4A5A-A353-F61CA57A0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53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microsoft.com/office/2007/relationships/hdphoto" Target="../media/hdphoto1.wdp"/><Relationship Id="rId3" Type="http://schemas.openxmlformats.org/officeDocument/2006/relationships/image" Target="../media/image2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7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87" t="1" b="43779"/>
          <a:stretch/>
        </p:blipFill>
        <p:spPr>
          <a:xfrm>
            <a:off x="-402674" y="2916601"/>
            <a:ext cx="3905183" cy="38556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963"/>
          <a:stretch/>
        </p:blipFill>
        <p:spPr>
          <a:xfrm>
            <a:off x="5621397" y="3776945"/>
            <a:ext cx="5334000" cy="31572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>
          <a:xfrm>
            <a:off x="7024244" y="22853"/>
            <a:ext cx="5334000" cy="61531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>
          <a:xfrm>
            <a:off x="287397" y="533399"/>
            <a:ext cx="5334000" cy="6153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22" y="-68813"/>
            <a:ext cx="9379628" cy="7107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3" y="2379281"/>
            <a:ext cx="2276772" cy="17708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026" y="72104"/>
            <a:ext cx="3010819" cy="2007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63" y="4613800"/>
            <a:ext cx="2713950" cy="2110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7797" y="391758"/>
            <a:ext cx="2221360" cy="17277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70024" y="3327315"/>
            <a:ext cx="2188900" cy="17024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5" y="301905"/>
            <a:ext cx="2670912" cy="2077376"/>
          </a:xfrm>
          <a:prstGeom prst="rect">
            <a:avLst/>
          </a:prstGeom>
        </p:spPr>
      </p:pic>
      <p:pic>
        <p:nvPicPr>
          <p:cNvPr id="17" name="super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38491" y="148077"/>
            <a:ext cx="487363" cy="48736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441670" y="2598286"/>
            <a:ext cx="35205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000" dirty="0" smtClean="0">
                <a:ln w="0"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G Summer Sunshine Blackout" panose="02000000000000000000" pitchFamily="2" charset="0"/>
              </a:rPr>
              <a:t>تحدي الأبطال</a:t>
            </a:r>
            <a:endParaRPr lang="en-US" sz="6000" b="0" cap="none" spc="0" dirty="0">
              <a:ln w="0"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G Summer Sunshine Blackout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15460" y="3562388"/>
            <a:ext cx="4172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تنفيذ وتصميم: زينة المرزوقي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25883" y="5159119"/>
            <a:ext cx="2199477" cy="165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1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" presetClass="emph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4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15947" y="571499"/>
              <a:ext cx="11056878" cy="6210301"/>
              <a:chOff x="487422" y="704849"/>
              <a:chExt cx="11056878" cy="621030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0278"/>
              <a:stretch/>
            </p:blipFill>
            <p:spPr>
              <a:xfrm>
                <a:off x="487422" y="704849"/>
                <a:ext cx="5334000" cy="6153151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1944"/>
              <a:stretch/>
            </p:blipFill>
            <p:spPr>
              <a:xfrm>
                <a:off x="6210300" y="876299"/>
                <a:ext cx="5334000" cy="6038851"/>
              </a:xfrm>
              <a:prstGeom prst="rect">
                <a:avLst/>
              </a:prstGeom>
            </p:spPr>
          </p:pic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97" y="-243539"/>
            <a:ext cx="10953750" cy="734507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72689" y="2124580"/>
            <a:ext cx="52977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مسابقة بين 6 طلاب أو مجموعات </a:t>
            </a:r>
          </a:p>
          <a:p>
            <a:pPr algn="ctr"/>
            <a:endParaRPr lang="ar-SA" sz="16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تقوم المعلمة بطرح السؤال وعند إجابة الطالب إجابة صحيحة تضغط على القناع ليرتفع البطل إلى الأعلى</a:t>
            </a:r>
          </a:p>
          <a:p>
            <a:pPr algn="ctr" rtl="1"/>
            <a:endParaRPr lang="ar-SA" sz="900" dirty="0" smtClean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/>
            <a:r>
              <a:rPr lang="ar-SA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كل طالب أن يجيب على خمس أسئلة ومن يستطيع الوصول أولا يفوز</a:t>
            </a:r>
            <a:endParaRPr lang="ar-SA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73" y="219074"/>
            <a:ext cx="304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96" y="-69401"/>
            <a:ext cx="3187084" cy="717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5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>
          <a:xfrm>
            <a:off x="6707154" y="533399"/>
            <a:ext cx="5334000" cy="615315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8"/>
          <a:stretch/>
        </p:blipFill>
        <p:spPr>
          <a:xfrm>
            <a:off x="373627" y="539167"/>
            <a:ext cx="5334000" cy="61531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57" y="1980479"/>
            <a:ext cx="1927872" cy="4812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202" y="1988733"/>
            <a:ext cx="1843721" cy="47864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89" y="1980479"/>
            <a:ext cx="1788194" cy="47864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520" y="1988733"/>
            <a:ext cx="1886491" cy="48283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02" y="1990857"/>
            <a:ext cx="1804329" cy="4826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73" y="552506"/>
            <a:ext cx="703902" cy="15837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93" y="580508"/>
            <a:ext cx="691457" cy="15557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068" y="590382"/>
            <a:ext cx="690115" cy="155275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4" y="580509"/>
            <a:ext cx="698891" cy="1572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140" y="0"/>
            <a:ext cx="1060752" cy="5893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314" y="53937"/>
            <a:ext cx="1020476" cy="56693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40" y="33209"/>
            <a:ext cx="941198" cy="5228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19" y="5348102"/>
            <a:ext cx="1786838" cy="1389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709" y="5296787"/>
            <a:ext cx="1786836" cy="138976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48" y="5308714"/>
            <a:ext cx="1771502" cy="137783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000" y="5308714"/>
            <a:ext cx="1771503" cy="137783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856" y="5296787"/>
            <a:ext cx="1786838" cy="138976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41" y="620868"/>
            <a:ext cx="691457" cy="155578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31" y="8798"/>
            <a:ext cx="1029078" cy="5717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27" y="37045"/>
            <a:ext cx="1058907" cy="58828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0058363" y="1989794"/>
            <a:ext cx="1804329" cy="4826237"/>
            <a:chOff x="10058363" y="1989794"/>
            <a:chExt cx="1804329" cy="482623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5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harpenSoften amount="36000"/>
                      </a14:imgEffect>
                      <a14:imgEffect>
                        <a14:colorTemperature colorTemp="11500"/>
                      </a14:imgEffect>
                      <a14:imgEffect>
                        <a14:saturation sat="173000"/>
                      </a14:imgEffect>
                      <a14:imgEffect>
                        <a14:brightnessContrast bright="56000" contrast="-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8363" y="1989794"/>
              <a:ext cx="1804329" cy="4826237"/>
            </a:xfrm>
            <a:prstGeom prst="rect">
              <a:avLst/>
            </a:prstGeom>
          </p:spPr>
        </p:pic>
        <p:sp>
          <p:nvSpPr>
            <p:cNvPr id="2" name="5-Point Star 1"/>
            <p:cNvSpPr/>
            <p:nvPr/>
          </p:nvSpPr>
          <p:spPr>
            <a:xfrm>
              <a:off x="11051272" y="5724525"/>
              <a:ext cx="171471" cy="180975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123" y="23130"/>
            <a:ext cx="1109001" cy="6161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92" y="572892"/>
            <a:ext cx="705661" cy="15877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249" y="5360029"/>
            <a:ext cx="1732507" cy="134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1574 L 0.00091 -0.131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11921 L 0.00065 -0.22662 " pathEditMode="relative" ptsTypes="AA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23565 L 0.0013 -0.35856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0.36898 L -0.00495 -0.4856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1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8.33333E-7 0.00023 L 8.33333E-7 -0.02477 L -0.00287 -0.12685 " pathEditMode="relative" rAng="0" ptsTypes="AA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1088 L -0.00143 -0.235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23565 C -0.00169 -0.27778 -0.00208 -0.31944 -0.00221 -0.36134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37407 L -0.0069 -0.4817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3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00463 L 0.00456 -0.1483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-0.14583 L 0.00743 -0.25324 " pathEditMode="relative" ptsTypes="AA">
                                      <p:cBhvr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-0.25324 C 0.00716 -0.29144 0.0069 -0.32917 0.00677 -0.36713 " pathEditMode="relative" ptsTypes="AA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37871 L -0.00261 -0.483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5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3 -0.01135 L -0.00547 -0.13935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12 -0.14977 L -0.00182 -0.252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26111 L -0.00104 -0.3699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37639 L -0.00065 -0.4844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3000"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042 L -0.00312 -0.14746 " pathEditMode="relative" ptsTypes="AA">
                                      <p:cBhvr>
                                        <p:cTn id="1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15023 L 0.00117 -0.26806 " pathEditMode="relative" ptsTypes="AA">
                                      <p:cBhvr>
                                        <p:cTn id="1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27061 L 0.00846 -0.38843 " pathEditMode="relative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39746 L 0.00052 -0.49329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7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1 -0.02407 L 0.00625 -0.13519 " pathEditMode="relative" ptsTypes="AA">
                                      <p:cBhvr>
                                        <p:cTn id="1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13519 L 0.00417 -0.2363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24005 L 0.00625 -0.35787 " pathEditMode="relative" ptsTypes="AA">
                                      <p:cBhvr>
                                        <p:cTn id="1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35787 C 0.00495 -0.40093 0.003 -0.44398 0.00248 -0.4868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" y="-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ids Saying Yay [Sound Effect]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</TotalTime>
  <Words>42</Words>
  <Application>Microsoft Office PowerPoint</Application>
  <PresentationFormat>Custom</PresentationFormat>
  <Paragraphs>7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Zaina Sultan</dc:creator>
  <cp:lastModifiedBy>maha</cp:lastModifiedBy>
  <cp:revision>33</cp:revision>
  <dcterms:created xsi:type="dcterms:W3CDTF">2020-05-15T11:13:55Z</dcterms:created>
  <dcterms:modified xsi:type="dcterms:W3CDTF">2020-09-24T17:12:06Z</dcterms:modified>
</cp:coreProperties>
</file>