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AAC183-A48F-7244-A2E1-AD1218BDA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93F5B8-576B-FE43-A3FB-CE6D30E4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DCB1FE-069C-B746-A340-2B124EA8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422569-9D17-1D44-9DAF-CB78F80C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8FB29B-BB28-BF48-A1C4-067644BB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526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017B01-E354-B546-802E-BFF5B603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9ACC3E-5646-5D47-AEDE-0358C54AB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92761C-3861-474D-865A-AD79296E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1E8F17-A429-5945-8BBD-9D3AA577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97D971-6287-E44F-9DBA-CF572770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289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127D10-6559-7345-B9C1-7EE810DE1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CD473C-25AA-8749-AC44-5E2F77119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CA692-92B0-634B-8D58-33E81729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F1A982-49FE-404A-867E-C18CAD27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5A9873-931D-F943-8134-649F9890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790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0B9CA6-827F-E84D-BC9A-9EB8AB56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88F3BB5-0D49-6647-830F-EE78BBE1F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D4BA30-79CA-BE42-8308-D99E49B2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FE1E94-EC72-A346-BFEC-5A4F8E7D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A77752-39EE-BB44-AC8A-EDAC5436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264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ECFBB6-3531-DC43-940C-90E9A023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9CC24D-641E-6642-B100-91A042AC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F2FDAD-8667-2742-8ABF-6BD88E77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EE116B-E585-F847-AFC8-A3323383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94F015-3FC6-B24B-92EE-0E31F176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1855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F2FD8A-3EDF-F34E-AE9B-F9136D30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7F9DFB-399F-3341-9A89-E8FA1E669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F8F442-4295-174E-97BF-849D1266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4E29A3D-3238-C448-9D62-B00E9AB4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7CAC40-AFFA-624D-A358-0A8A0C81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2A7BF6-F57D-184B-9968-C2921B59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218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20348D-54B5-3541-A1F3-54B74E2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A07588-406F-9049-8592-9D1B3C84E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685F39-9417-EB4B-B76D-3C09C652D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BE68A50-A2C9-1548-A5B1-0E177A4FB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DD2A87E-68D8-3444-8774-6A683FE97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68F36D1-E1DA-1844-A570-89B26DD7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E4115B5-B6D5-A144-B7EE-8ECAF757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16676F8-86DE-BE4D-946B-BB066559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670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417ADD-86A2-524D-BE3F-E48BC1B5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AE84E8-C45D-2E4C-99E1-AA427585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FA105BC-DD4D-5344-8DAC-425D6EE0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9A4AD3-A78D-5148-87E4-F7330C89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155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E924F89-D6FE-ED4E-A5CB-39EDB52D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301EB95-F4DC-EB4B-B5F5-CF66466B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9529D37-FB0C-544E-A337-14CF32B2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101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45392E-41B7-E844-9F41-7A4158B4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D67567-F4F4-EC43-A793-F1E1C96B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FB4FC6A-7EF4-624B-A409-6329EDF91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844831-6EA8-3F47-8B52-1CD1E867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30AA95-AAFF-6F44-B060-B6285B48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D75D54-8A63-4843-B6FF-0B0931AF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1417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60462E-C2D4-1144-9492-38617E68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8658870-20B7-A34B-A35B-C710547F0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59E8DE-5EF9-4A44-9C88-A2D3E3BA1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5201CC-1FC0-F04C-B11A-CC0C8390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1F8DB1-3E0A-4245-A849-280F0576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49E537-C6E8-8C48-8E4E-7A96A1E5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0102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BCC7042-C398-C342-84C4-3AAEE8C6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162706-FD04-8048-A9C1-574F75A1F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BFB3FA-E310-B644-91B8-832804B73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ED6B-9550-0042-88F0-383CF2585069}" type="datetimeFigureOut">
              <a:rPr lang="ar-KW" smtClean="0"/>
              <a:t>29‏/11‏/1441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91CF89-C9BD-C248-A5D5-051AF4041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8F19D4-47EF-2F4F-87DB-226CC505E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FB3D-1D3C-D341-98A6-D7D28CF4F494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64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hyperlink" Target="https://pixabay.com/en/landscape-sky-clouds-sunny-150382/" TargetMode="External"/><Relationship Id="rId7" Type="http://schemas.openxmlformats.org/officeDocument/2006/relationships/hyperlink" Target="https://openclipart.org/detail/201912/fungal-forest" TargetMode="External"/><Relationship Id="rId12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pngimg.com/download/47407" TargetMode="External"/><Relationship Id="rId5" Type="http://schemas.openxmlformats.org/officeDocument/2006/relationships/hyperlink" Target="https://pixabay.com/en/toadstool-toadstools-art-cute-red-220227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://pngimg.com/download/47351" TargetMode="External"/><Relationship Id="rId14" Type="http://schemas.openxmlformats.org/officeDocument/2006/relationships/hyperlink" Target="http://pngimg.com/download/4737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ixabay.com/en/landscape-sky-clouds-sunny-150382/" TargetMode="External"/><Relationship Id="rId7" Type="http://schemas.openxmlformats.org/officeDocument/2006/relationships/hyperlink" Target="https://pixabay.com/en/toadstool-toadstools-art-cute-red-22022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openclipart.org/detail/98395/blackboard" TargetMode="External"/><Relationship Id="rId5" Type="http://schemas.openxmlformats.org/officeDocument/2006/relationships/hyperlink" Target="https://openclipart.org/detail/201912/fungal-forest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4740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en/landscape-sky-clouds-sunny-150382/" TargetMode="External"/><Relationship Id="rId7" Type="http://schemas.openxmlformats.org/officeDocument/2006/relationships/hyperlink" Target="https://pixabay.com/en/toadstool-toadstools-art-cute-red-22022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openclipart.org/detail/98395/blackboard" TargetMode="External"/><Relationship Id="rId5" Type="http://schemas.openxmlformats.org/officeDocument/2006/relationships/hyperlink" Target="https://openclipart.org/detail/201912/fungal-forest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4737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ixabay.com/en/landscape-sky-clouds-sunny-150382/" TargetMode="External"/><Relationship Id="rId7" Type="http://schemas.openxmlformats.org/officeDocument/2006/relationships/hyperlink" Target="https://pixabay.com/en/toadstool-toadstools-art-cute-red-22022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hyperlink" Target="https://openclipart.org/detail/98395/blackboard" TargetMode="External"/><Relationship Id="rId5" Type="http://schemas.openxmlformats.org/officeDocument/2006/relationships/hyperlink" Target="https://openclipart.org/detail/201912/fungal-forest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473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>
            <a:extLst>
              <a:ext uri="{FF2B5EF4-FFF2-40B4-BE49-F238E27FC236}">
                <a16:creationId xmlns:a16="http://schemas.microsoft.com/office/drawing/2014/main" id="{1FB55BD6-EC55-1B44-A783-429A1B7A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249477" cy="6857999"/>
          </a:xfrm>
          <a:prstGeom prst="rect">
            <a:avLst/>
          </a:prstGeom>
        </p:spPr>
      </p:pic>
      <p:pic>
        <p:nvPicPr>
          <p:cNvPr id="43" name="صورة 42" descr="صورة تحتوي على منضدة, مصباح, الهاتف, غرفة&#10;&#10;تم إنشاء الوصف تلقائياً">
            <a:extLst>
              <a:ext uri="{FF2B5EF4-FFF2-40B4-BE49-F238E27FC236}">
                <a16:creationId xmlns:a16="http://schemas.microsoft.com/office/drawing/2014/main" id="{D2688C46-F466-8548-A829-1E68A9D5B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90455" y="4772898"/>
            <a:ext cx="1451697" cy="1519218"/>
          </a:xfrm>
          <a:prstGeom prst="rect">
            <a:avLst/>
          </a:prstGeom>
        </p:spPr>
      </p:pic>
      <p:pic>
        <p:nvPicPr>
          <p:cNvPr id="41" name="صورة 4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C775543-C67A-A540-8695-254949BC3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059195" y="4767651"/>
            <a:ext cx="2221705" cy="2221705"/>
          </a:xfrm>
          <a:prstGeom prst="rect">
            <a:avLst/>
          </a:prstGeom>
        </p:spPr>
      </p:pic>
      <p:pic>
        <p:nvPicPr>
          <p:cNvPr id="45" name="صورة 44" descr="صورة تحتوي على رسم&#10;&#10;تم إنشاء الوصف تلقائياً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81D48137-82F4-A946-89A6-88A9BFECD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56682" y="3680617"/>
            <a:ext cx="1893888" cy="2764800"/>
          </a:xfrm>
          <a:prstGeom prst="rect">
            <a:avLst/>
          </a:prstGeom>
        </p:spPr>
      </p:pic>
      <p:pic>
        <p:nvPicPr>
          <p:cNvPr id="54" name="صورة 53" descr="صورة تحتوي على لعبة, دمية, دمية محشوة, جالس&#10;&#10;تم إنشاء الوصف تلقائياً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D409BA-F0D0-154D-A879-AB567C9F5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808120" y="3472972"/>
            <a:ext cx="1612900" cy="3048000"/>
          </a:xfrm>
          <a:prstGeom prst="rect">
            <a:avLst/>
          </a:prstGeom>
        </p:spPr>
      </p:pic>
      <p:pic>
        <p:nvPicPr>
          <p:cNvPr id="57" name="صورة 56" descr="صورة تحتوي على مياه&#10;&#10;تم إنشاء الوصف تلقائياً">
            <a:hlinkClick r:id="rId12" action="ppaction://hlinksldjump"/>
            <a:extLst>
              <a:ext uri="{FF2B5EF4-FFF2-40B4-BE49-F238E27FC236}">
                <a16:creationId xmlns:a16="http://schemas.microsoft.com/office/drawing/2014/main" id="{8660EFA9-A3F1-6448-BCEC-05555EC0B6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888240" y="3428999"/>
            <a:ext cx="2530475" cy="3281455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C610DB8-4437-BE47-BE7B-0382AECE22F1}"/>
              </a:ext>
            </a:extLst>
          </p:cNvPr>
          <p:cNvSpPr txBox="1"/>
          <p:nvPr/>
        </p:nvSpPr>
        <p:spPr>
          <a:xfrm>
            <a:off x="3474720" y="373716"/>
            <a:ext cx="6047232" cy="769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4400" dirty="0">
                <a:solidFill>
                  <a:srgbClr val="FF0000"/>
                </a:solidFill>
              </a:rPr>
              <a:t>مرحبا بكم في قرية السنافر </a:t>
            </a:r>
            <a:endParaRPr lang="ar-KW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>
            <a:extLst>
              <a:ext uri="{FF2B5EF4-FFF2-40B4-BE49-F238E27FC236}">
                <a16:creationId xmlns:a16="http://schemas.microsoft.com/office/drawing/2014/main" id="{1FB55BD6-EC55-1B44-A783-429A1B7A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00026"/>
            <a:ext cx="12192000" cy="6857999"/>
          </a:xfrm>
          <a:prstGeom prst="rect">
            <a:avLst/>
          </a:prstGeom>
        </p:spPr>
      </p:pic>
      <p:pic>
        <p:nvPicPr>
          <p:cNvPr id="41" name="صورة 4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C775543-C67A-A540-8695-254949BC3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59195" y="4767651"/>
            <a:ext cx="2221705" cy="2221705"/>
          </a:xfrm>
          <a:prstGeom prst="rect">
            <a:avLst/>
          </a:prstGeom>
        </p:spPr>
      </p:pic>
      <p:pic>
        <p:nvPicPr>
          <p:cNvPr id="43" name="صورة 42" descr="صورة تحتوي على منضدة, مصباح, الهاتف, غرفة&#10;&#10;تم إنشاء الوصف تلقائياً">
            <a:extLst>
              <a:ext uri="{FF2B5EF4-FFF2-40B4-BE49-F238E27FC236}">
                <a16:creationId xmlns:a16="http://schemas.microsoft.com/office/drawing/2014/main" id="{D2688C46-F466-8548-A829-1E68A9D5B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8993" y="4143375"/>
            <a:ext cx="1451697" cy="1519218"/>
          </a:xfrm>
          <a:prstGeom prst="rect">
            <a:avLst/>
          </a:prstGeom>
        </p:spPr>
      </p:pic>
      <p:pic>
        <p:nvPicPr>
          <p:cNvPr id="54" name="صورة 53" descr="صورة تحتوي على لعبة, دمية, دمية محشوة, جالس&#10;&#10;تم إنشاء الوصف تلقائياً">
            <a:extLst>
              <a:ext uri="{FF2B5EF4-FFF2-40B4-BE49-F238E27FC236}">
                <a16:creationId xmlns:a16="http://schemas.microsoft.com/office/drawing/2014/main" id="{76D409BA-F0D0-154D-A879-AB567C9F52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22904" y="3444764"/>
            <a:ext cx="1612900" cy="3048000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C610DB8-4437-BE47-BE7B-0382AECE22F1}"/>
              </a:ext>
            </a:extLst>
          </p:cNvPr>
          <p:cNvSpPr txBox="1"/>
          <p:nvPr/>
        </p:nvSpPr>
        <p:spPr>
          <a:xfrm>
            <a:off x="3474720" y="373716"/>
            <a:ext cx="6047232" cy="769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4400" dirty="0">
                <a:solidFill>
                  <a:srgbClr val="FF0000"/>
                </a:solidFill>
              </a:rPr>
              <a:t>مرحبا بكم في قرية السنافر </a:t>
            </a:r>
            <a:endParaRPr lang="ar-KW" sz="4400" dirty="0">
              <a:solidFill>
                <a:srgbClr val="FF0000"/>
              </a:solidFill>
            </a:endParaRPr>
          </a:p>
        </p:txBody>
      </p:sp>
      <p:pic>
        <p:nvPicPr>
          <p:cNvPr id="3" name="صورة 2" descr="صورة تحتوي على شاشة عرض, جالس, شاشة, تلفاز&#10;&#10;تم إنشاء الوصف تلقائياً">
            <a:extLst>
              <a:ext uri="{FF2B5EF4-FFF2-40B4-BE49-F238E27FC236}">
                <a16:creationId xmlns:a16="http://schemas.microsoft.com/office/drawing/2014/main" id="{8FD7EC13-44EB-CE43-A82F-BFA5CD6362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414588" y="3228974"/>
            <a:ext cx="4791589" cy="327230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9B23D6F-133C-A847-86CA-BBA2871732E9}"/>
              </a:ext>
            </a:extLst>
          </p:cNvPr>
          <p:cNvSpPr txBox="1"/>
          <p:nvPr/>
        </p:nvSpPr>
        <p:spPr>
          <a:xfrm>
            <a:off x="3028949" y="3629025"/>
            <a:ext cx="341471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KW" sz="5400" dirty="0">
                <a:solidFill>
                  <a:srgbClr val="FF0000"/>
                </a:solidFill>
              </a:rPr>
              <a:t>السؤال الأول هنا ؟</a:t>
            </a:r>
          </a:p>
        </p:txBody>
      </p:sp>
      <p:sp>
        <p:nvSpPr>
          <p:cNvPr id="5" name="شكل بيضاوي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908DA7-ADCD-E34F-B497-88FD8B25D9AA}"/>
              </a:ext>
            </a:extLst>
          </p:cNvPr>
          <p:cNvSpPr/>
          <p:nvPr/>
        </p:nvSpPr>
        <p:spPr>
          <a:xfrm>
            <a:off x="629587" y="5831174"/>
            <a:ext cx="1001103" cy="854439"/>
          </a:xfrm>
          <a:prstGeom prst="ellipse">
            <a:avLst/>
          </a:prstGeom>
          <a:solidFill>
            <a:srgbClr val="68E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البداية</a:t>
            </a:r>
          </a:p>
        </p:txBody>
      </p:sp>
    </p:spTree>
    <p:extLst>
      <p:ext uri="{BB962C8B-B14F-4D97-AF65-F5344CB8AC3E}">
        <p14:creationId xmlns:p14="http://schemas.microsoft.com/office/powerpoint/2010/main" val="14487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>
            <a:extLst>
              <a:ext uri="{FF2B5EF4-FFF2-40B4-BE49-F238E27FC236}">
                <a16:creationId xmlns:a16="http://schemas.microsoft.com/office/drawing/2014/main" id="{1FB55BD6-EC55-1B44-A783-429A1B7A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5765"/>
            <a:ext cx="12192000" cy="6857999"/>
          </a:xfrm>
          <a:prstGeom prst="rect">
            <a:avLst/>
          </a:prstGeom>
        </p:spPr>
      </p:pic>
      <p:pic>
        <p:nvPicPr>
          <p:cNvPr id="41" name="صورة 4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C775543-C67A-A540-8695-254949BC3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59195" y="4767651"/>
            <a:ext cx="2221705" cy="2221705"/>
          </a:xfrm>
          <a:prstGeom prst="rect">
            <a:avLst/>
          </a:prstGeom>
        </p:spPr>
      </p:pic>
      <p:pic>
        <p:nvPicPr>
          <p:cNvPr id="43" name="صورة 42" descr="صورة تحتوي على منضدة, مصباح, الهاتف, غرفة&#10;&#10;تم إنشاء الوصف تلقائياً">
            <a:extLst>
              <a:ext uri="{FF2B5EF4-FFF2-40B4-BE49-F238E27FC236}">
                <a16:creationId xmlns:a16="http://schemas.microsoft.com/office/drawing/2014/main" id="{D2688C46-F466-8548-A829-1E68A9D5B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8993" y="4143375"/>
            <a:ext cx="1451697" cy="1519218"/>
          </a:xfrm>
          <a:prstGeom prst="rect">
            <a:avLst/>
          </a:prstGeom>
        </p:spPr>
      </p:pic>
      <p:pic>
        <p:nvPicPr>
          <p:cNvPr id="57" name="صورة 56" descr="صورة تحتوي على مياه&#10;&#10;تم إنشاء الوصف تلقائياً">
            <a:extLst>
              <a:ext uri="{FF2B5EF4-FFF2-40B4-BE49-F238E27FC236}">
                <a16:creationId xmlns:a16="http://schemas.microsoft.com/office/drawing/2014/main" id="{8660EFA9-A3F1-6448-BCEC-05555EC0B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02902" y="3373326"/>
            <a:ext cx="2530475" cy="3281455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C610DB8-4437-BE47-BE7B-0382AECE22F1}"/>
              </a:ext>
            </a:extLst>
          </p:cNvPr>
          <p:cNvSpPr txBox="1"/>
          <p:nvPr/>
        </p:nvSpPr>
        <p:spPr>
          <a:xfrm>
            <a:off x="3474720" y="373716"/>
            <a:ext cx="6047232" cy="769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4400" dirty="0">
                <a:solidFill>
                  <a:srgbClr val="FF0000"/>
                </a:solidFill>
              </a:rPr>
              <a:t>مرحبا بكم في قرية السنافر </a:t>
            </a:r>
            <a:endParaRPr lang="ar-KW" sz="4400" dirty="0">
              <a:solidFill>
                <a:srgbClr val="FF0000"/>
              </a:solidFill>
            </a:endParaRPr>
          </a:p>
        </p:txBody>
      </p:sp>
      <p:pic>
        <p:nvPicPr>
          <p:cNvPr id="9" name="صورة 8" descr="صورة تحتوي على شاشة عرض, جالس, شاشة, تلفاز&#10;&#10;تم إنشاء الوصف تلقائياً">
            <a:extLst>
              <a:ext uri="{FF2B5EF4-FFF2-40B4-BE49-F238E27FC236}">
                <a16:creationId xmlns:a16="http://schemas.microsoft.com/office/drawing/2014/main" id="{65BE1521-C52B-C146-A515-1FBDEDF75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414588" y="3095976"/>
            <a:ext cx="4986337" cy="340530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6E6C88C-935E-4442-9033-C97812B357B1}"/>
              </a:ext>
            </a:extLst>
          </p:cNvPr>
          <p:cNvSpPr/>
          <p:nvPr/>
        </p:nvSpPr>
        <p:spPr>
          <a:xfrm>
            <a:off x="2917115" y="4071987"/>
            <a:ext cx="396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ar-KW" sz="4800" b="1" dirty="0">
                <a:solidFill>
                  <a:srgbClr val="FF0000"/>
                </a:solidFill>
              </a:rPr>
              <a:t>السؤال الثاني هنا ؟</a:t>
            </a:r>
          </a:p>
        </p:txBody>
      </p:sp>
      <p:sp>
        <p:nvSpPr>
          <p:cNvPr id="13" name="شكل بيضاوي 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4B2E1A-7839-0347-98A1-151B59C4E807}"/>
              </a:ext>
            </a:extLst>
          </p:cNvPr>
          <p:cNvSpPr/>
          <p:nvPr/>
        </p:nvSpPr>
        <p:spPr>
          <a:xfrm>
            <a:off x="629587" y="5831174"/>
            <a:ext cx="1001103" cy="854439"/>
          </a:xfrm>
          <a:prstGeom prst="ellipse">
            <a:avLst/>
          </a:prstGeom>
          <a:solidFill>
            <a:srgbClr val="68E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البداية</a:t>
            </a:r>
          </a:p>
        </p:txBody>
      </p:sp>
    </p:spTree>
    <p:extLst>
      <p:ext uri="{BB962C8B-B14F-4D97-AF65-F5344CB8AC3E}">
        <p14:creationId xmlns:p14="http://schemas.microsoft.com/office/powerpoint/2010/main" val="8131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صورة 38">
            <a:extLst>
              <a:ext uri="{FF2B5EF4-FFF2-40B4-BE49-F238E27FC236}">
                <a16:creationId xmlns:a16="http://schemas.microsoft.com/office/drawing/2014/main" id="{1FB55BD6-EC55-1B44-A783-429A1B7A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5765"/>
            <a:ext cx="12192000" cy="6857999"/>
          </a:xfrm>
          <a:prstGeom prst="rect">
            <a:avLst/>
          </a:prstGeom>
        </p:spPr>
      </p:pic>
      <p:pic>
        <p:nvPicPr>
          <p:cNvPr id="41" name="صورة 40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C775543-C67A-A540-8695-254949BC3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59195" y="4767651"/>
            <a:ext cx="2221705" cy="2221705"/>
          </a:xfrm>
          <a:prstGeom prst="rect">
            <a:avLst/>
          </a:prstGeom>
        </p:spPr>
      </p:pic>
      <p:pic>
        <p:nvPicPr>
          <p:cNvPr id="43" name="صورة 42" descr="صورة تحتوي على منضدة, مصباح, الهاتف, غرفة&#10;&#10;تم إنشاء الوصف تلقائياً">
            <a:extLst>
              <a:ext uri="{FF2B5EF4-FFF2-40B4-BE49-F238E27FC236}">
                <a16:creationId xmlns:a16="http://schemas.microsoft.com/office/drawing/2014/main" id="{D2688C46-F466-8548-A829-1E68A9D5B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78993" y="4143375"/>
            <a:ext cx="1451697" cy="1519218"/>
          </a:xfrm>
          <a:prstGeom prst="rect">
            <a:avLst/>
          </a:prstGeom>
        </p:spPr>
      </p:pic>
      <p:pic>
        <p:nvPicPr>
          <p:cNvPr id="45" name="صورة 4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1D48137-82F4-A946-89A6-88A9BFECD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65307" y="3719484"/>
            <a:ext cx="1893888" cy="2764800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C610DB8-4437-BE47-BE7B-0382AECE22F1}"/>
              </a:ext>
            </a:extLst>
          </p:cNvPr>
          <p:cNvSpPr txBox="1"/>
          <p:nvPr/>
        </p:nvSpPr>
        <p:spPr>
          <a:xfrm>
            <a:off x="3474720" y="373716"/>
            <a:ext cx="6047232" cy="769441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4400" dirty="0">
                <a:solidFill>
                  <a:srgbClr val="FF0000"/>
                </a:solidFill>
              </a:rPr>
              <a:t>مرحبا بكم في قرية السنافر </a:t>
            </a:r>
            <a:endParaRPr lang="ar-KW" sz="4400" dirty="0">
              <a:solidFill>
                <a:srgbClr val="FF0000"/>
              </a:solidFill>
            </a:endParaRPr>
          </a:p>
        </p:txBody>
      </p:sp>
      <p:pic>
        <p:nvPicPr>
          <p:cNvPr id="10" name="صورة 9" descr="صورة تحتوي على شاشة عرض, جالس, شاشة, تلفاز&#10;&#10;تم إنشاء الوصف تلقائياً">
            <a:extLst>
              <a:ext uri="{FF2B5EF4-FFF2-40B4-BE49-F238E27FC236}">
                <a16:creationId xmlns:a16="http://schemas.microsoft.com/office/drawing/2014/main" id="{B426C54B-8297-2947-B2C2-2AB1443D8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414588" y="3095976"/>
            <a:ext cx="4986337" cy="34053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6D15A55-8184-9B46-BD35-2C01C31D5CB3}"/>
              </a:ext>
            </a:extLst>
          </p:cNvPr>
          <p:cNvSpPr/>
          <p:nvPr/>
        </p:nvSpPr>
        <p:spPr>
          <a:xfrm>
            <a:off x="2906695" y="4071987"/>
            <a:ext cx="3990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ar-KW" sz="4800" b="1" dirty="0">
                <a:solidFill>
                  <a:srgbClr val="FF0000"/>
                </a:solidFill>
              </a:rPr>
              <a:t>السؤال الثالث هنا ؟</a:t>
            </a:r>
          </a:p>
        </p:txBody>
      </p:sp>
      <p:sp>
        <p:nvSpPr>
          <p:cNvPr id="12" name="شكل بيضاوي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1453BE6-D4EF-D748-BE35-01321DC7A2CC}"/>
              </a:ext>
            </a:extLst>
          </p:cNvPr>
          <p:cNvSpPr/>
          <p:nvPr/>
        </p:nvSpPr>
        <p:spPr>
          <a:xfrm>
            <a:off x="629587" y="5831174"/>
            <a:ext cx="1001103" cy="854439"/>
          </a:xfrm>
          <a:prstGeom prst="ellipse">
            <a:avLst/>
          </a:prstGeom>
          <a:solidFill>
            <a:srgbClr val="68E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000" b="1" dirty="0">
                <a:solidFill>
                  <a:schemeClr val="tx1"/>
                </a:solidFill>
              </a:rPr>
              <a:t>البداية</a:t>
            </a:r>
          </a:p>
        </p:txBody>
      </p:sp>
    </p:spTree>
    <p:extLst>
      <p:ext uri="{BB962C8B-B14F-4D97-AF65-F5344CB8AC3E}">
        <p14:creationId xmlns:p14="http://schemas.microsoft.com/office/powerpoint/2010/main" val="31566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</Words>
  <Application>Microsoft Macintosh PowerPoint</Application>
  <PresentationFormat>شاشة عريضة</PresentationFormat>
  <Paragraphs>10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ايمان مطلق حمود المطيري</dc:creator>
  <cp:lastModifiedBy>ايمان مطلق حمود المطيري</cp:lastModifiedBy>
  <cp:revision>5</cp:revision>
  <dcterms:created xsi:type="dcterms:W3CDTF">2020-07-18T11:14:57Z</dcterms:created>
  <dcterms:modified xsi:type="dcterms:W3CDTF">2020-07-19T13:19:26Z</dcterms:modified>
</cp:coreProperties>
</file>