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9" r:id="rId2"/>
    <p:sldId id="305" r:id="rId3"/>
    <p:sldId id="260" r:id="rId4"/>
    <p:sldId id="302" r:id="rId5"/>
    <p:sldId id="303" r:id="rId6"/>
    <p:sldId id="30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C9C5"/>
    <a:srgbClr val="FFFFCC"/>
    <a:srgbClr val="E664AE"/>
    <a:srgbClr val="F4BEDD"/>
    <a:srgbClr val="5F482F"/>
    <a:srgbClr val="ED97C8"/>
    <a:srgbClr val="76593A"/>
    <a:srgbClr val="523E28"/>
    <a:srgbClr val="F9D691"/>
    <a:srgbClr val="F4E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96" autoAdjust="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08491-C658-4FFC-8D03-3E8FA2306EB0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A888C-E1D8-49EE-A2A7-1DA12E92C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011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A888C-E1D8-49EE-A2A7-1DA12E92CD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41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A888C-E1D8-49EE-A2A7-1DA12E92CD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1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E969-0E37-430E-84A0-A8E6028BF160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7DD56-2822-4FDA-BC81-49233B6E2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76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E969-0E37-430E-84A0-A8E6028BF160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7DD56-2822-4FDA-BC81-49233B6E2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66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E969-0E37-430E-84A0-A8E6028BF160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7DD56-2822-4FDA-BC81-49233B6E2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65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E969-0E37-430E-84A0-A8E6028BF160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7DD56-2822-4FDA-BC81-49233B6E2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72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E969-0E37-430E-84A0-A8E6028BF160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7DD56-2822-4FDA-BC81-49233B6E2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68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E969-0E37-430E-84A0-A8E6028BF160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7DD56-2822-4FDA-BC81-49233B6E2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54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E969-0E37-430E-84A0-A8E6028BF160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7DD56-2822-4FDA-BC81-49233B6E2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519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E969-0E37-430E-84A0-A8E6028BF160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7DD56-2822-4FDA-BC81-49233B6E2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76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E969-0E37-430E-84A0-A8E6028BF160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7DD56-2822-4FDA-BC81-49233B6E2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30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E969-0E37-430E-84A0-A8E6028BF160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7DD56-2822-4FDA-BC81-49233B6E2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56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E969-0E37-430E-84A0-A8E6028BF160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7DD56-2822-4FDA-BC81-49233B6E2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6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CE969-0E37-430E-84A0-A8E6028BF160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7DD56-2822-4FDA-BC81-49233B6E2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24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1C9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>
            <a:extLst>
              <a:ext uri="{FF2B5EF4-FFF2-40B4-BE49-F238E27FC236}">
                <a16:creationId xmlns:a16="http://schemas.microsoft.com/office/drawing/2014/main" xmlns="" id="{84A2FAD0-6AFE-4D48-B154-462ABC3391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6047014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xmlns="" id="{AC468931-0BCF-4FD9-850E-4BEB90A06F51}"/>
              </a:ext>
            </a:extLst>
          </p:cNvPr>
          <p:cNvSpPr txBox="1"/>
          <p:nvPr/>
        </p:nvSpPr>
        <p:spPr>
          <a:xfrm>
            <a:off x="495300" y="3352800"/>
            <a:ext cx="9906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dirty="0"/>
              <a:t>القوانين الصفية</a:t>
            </a:r>
          </a:p>
        </p:txBody>
      </p:sp>
      <p:sp>
        <p:nvSpPr>
          <p:cNvPr id="17" name="مربع نص 16">
            <a:hlinkClick r:id="rId4" action="ppaction://hlinksldjump"/>
            <a:extLst>
              <a:ext uri="{FF2B5EF4-FFF2-40B4-BE49-F238E27FC236}">
                <a16:creationId xmlns:a16="http://schemas.microsoft.com/office/drawing/2014/main" xmlns="" id="{5563A0A3-7E73-4152-8865-06E154D5ECEC}"/>
              </a:ext>
            </a:extLst>
          </p:cNvPr>
          <p:cNvSpPr txBox="1"/>
          <p:nvPr/>
        </p:nvSpPr>
        <p:spPr>
          <a:xfrm>
            <a:off x="304800" y="4437297"/>
            <a:ext cx="13716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dirty="0"/>
              <a:t>استراتيجية البطاقات الملونة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xmlns="" id="{4A6BDE4D-17C3-4704-BA65-8DF8E7DB1297}"/>
              </a:ext>
            </a:extLst>
          </p:cNvPr>
          <p:cNvSpPr txBox="1"/>
          <p:nvPr/>
        </p:nvSpPr>
        <p:spPr>
          <a:xfrm>
            <a:off x="3333750" y="3103602"/>
            <a:ext cx="140970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600" dirty="0">
                <a:solidFill>
                  <a:schemeClr val="tx2">
                    <a:lumMod val="75000"/>
                  </a:schemeClr>
                </a:solidFill>
                <a:cs typeface="PT Bold Heading" panose="02010400000000000000" pitchFamily="2" charset="-78"/>
              </a:rPr>
              <a:t>أهلًا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xmlns="" id="{75198D98-F23A-4C91-ABEE-5E66382796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29286"/>
            <a:ext cx="1274033" cy="1199714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xmlns="" id="{51494DAD-8C2D-45EE-AF18-0772184A23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791442"/>
            <a:ext cx="5072418" cy="167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60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1C9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970CB8D4-5726-4E99-BE4F-24FB1FDBCC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16" b="90000" l="4186" r="95000">
                        <a14:foregroundMark x1="94070" y1="12131" x2="6395" y2="84098"/>
                        <a14:foregroundMark x1="65233" y1="78525" x2="41628" y2="44590"/>
                        <a14:foregroundMark x1="48488" y1="86066" x2="38256" y2="34590"/>
                        <a14:foregroundMark x1="30465" y1="84426" x2="23140" y2="60820"/>
                        <a14:foregroundMark x1="23140" y1="60820" x2="22674" y2="52623"/>
                        <a14:foregroundMark x1="22791" y1="84754" x2="50698" y2="66066"/>
                        <a14:foregroundMark x1="53605" y1="84098" x2="48256" y2="50984"/>
                        <a14:foregroundMark x1="58140" y1="84426" x2="75698" y2="47213"/>
                        <a14:foregroundMark x1="67907" y1="84426" x2="76628" y2="49508"/>
                        <a14:foregroundMark x1="76512" y1="82131" x2="75000" y2="42623"/>
                        <a14:foregroundMark x1="88837" y1="72459" x2="56279" y2="47213"/>
                        <a14:foregroundMark x1="93605" y1="74754" x2="70930" y2="63279"/>
                        <a14:foregroundMark x1="70930" y1="63279" x2="62326" y2="57377"/>
                        <a14:foregroundMark x1="93488" y1="82623" x2="87674" y2="65246"/>
                        <a14:foregroundMark x1="91977" y1="85738" x2="87209" y2="59508"/>
                        <a14:foregroundMark x1="4419" y1="68361" x2="34302" y2="54262"/>
                        <a14:foregroundMark x1="4419" y1="40000" x2="33953" y2="39016"/>
                        <a14:foregroundMark x1="33953" y1="39016" x2="38721" y2="39508"/>
                        <a14:foregroundMark x1="4302" y1="71639" x2="4651" y2="9180"/>
                        <a14:foregroundMark x1="4651" y1="9180" x2="15581" y2="17705"/>
                        <a14:foregroundMark x1="15581" y1="17705" x2="16163" y2="18525"/>
                        <a14:foregroundMark x1="4419" y1="72295" x2="4419" y2="80820"/>
                        <a14:foregroundMark x1="4419" y1="80820" x2="9651" y2="85410"/>
                        <a14:foregroundMark x1="9651" y1="85410" x2="15581" y2="86066"/>
                        <a14:foregroundMark x1="15581" y1="86066" x2="21628" y2="85574"/>
                        <a14:foregroundMark x1="21628" y1="85574" x2="22791" y2="85574"/>
                        <a14:foregroundMark x1="4651" y1="82295" x2="9884" y2="85902"/>
                        <a14:foregroundMark x1="9884" y1="85902" x2="11163" y2="85410"/>
                        <a14:foregroundMark x1="13605" y1="85246" x2="21860" y2="84918"/>
                        <a14:foregroundMark x1="21860" y1="84918" x2="28140" y2="85082"/>
                        <a14:foregroundMark x1="27442" y1="85902" x2="43837" y2="86230"/>
                        <a14:foregroundMark x1="43837" y1="86230" x2="57791" y2="84590"/>
                        <a14:foregroundMark x1="57791" y1="84590" x2="71977" y2="85082"/>
                        <a14:foregroundMark x1="63837" y1="86230" x2="84651" y2="86230"/>
                        <a14:foregroundMark x1="84651" y1="86230" x2="90930" y2="85574"/>
                        <a14:foregroundMark x1="90930" y1="85574" x2="95000" y2="86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0" y="-257177"/>
            <a:ext cx="9677400" cy="7772400"/>
          </a:xfrm>
          <a:prstGeom prst="rect">
            <a:avLst/>
          </a:prstGeom>
        </p:spPr>
      </p:pic>
      <p:pic>
        <p:nvPicPr>
          <p:cNvPr id="4" name="1111D08E-786E-4B4C-AAA9-E6FF839FF2BE-L0-001.gif" descr="1111D08E-786E-4B4C-AAA9-E6FF839FF2BE-L0-001.gif">
            <a:extLst>
              <a:ext uri="{FF2B5EF4-FFF2-40B4-BE49-F238E27FC236}">
                <a16:creationId xmlns:a16="http://schemas.microsoft.com/office/drawing/2014/main" xmlns="" id="{DCA51CBF-973D-42B1-BE59-79DE7596F6AF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948740" y="2108399"/>
            <a:ext cx="1654036" cy="1645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D4E78EB5-F084-4E2C-ADE6-DA7084248749-L0-001.png" descr="D4E78EB5-F084-4E2C-ADE6-DA7084248749-L0-001.png">
            <a:extLst>
              <a:ext uri="{FF2B5EF4-FFF2-40B4-BE49-F238E27FC236}">
                <a16:creationId xmlns:a16="http://schemas.microsoft.com/office/drawing/2014/main" xmlns="" id="{9FFAD8FA-E9CC-4E18-94E9-D9E2ACEB39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0" y="2103042"/>
            <a:ext cx="1181787" cy="1402824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6BC120DD-B291-4A07-9762-4C6F82592F6A-L0-001.gif" descr="6BC120DD-B291-4A07-9762-4C6F82592F6A-L0-001.gif">
            <a:extLst>
              <a:ext uri="{FF2B5EF4-FFF2-40B4-BE49-F238E27FC236}">
                <a16:creationId xmlns:a16="http://schemas.microsoft.com/office/drawing/2014/main" xmlns="" id="{5CB0D70F-B0ED-4F47-BDCA-D8D2453326C5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4854606" y="2267073"/>
            <a:ext cx="1371434" cy="132783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2AFA4F14-09A9-489F-A4B9-1B428F5223BB-L0-001.jpeg" descr="2AFA4F14-09A9-489F-A4B9-1B428F5223BB-L0-001.jpeg">
            <a:extLst>
              <a:ext uri="{FF2B5EF4-FFF2-40B4-BE49-F238E27FC236}">
                <a16:creationId xmlns:a16="http://schemas.microsoft.com/office/drawing/2014/main" xmlns="" id="{2915EE76-5C4D-4C6B-84B3-0E42AC6819B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8990" t="21078" r="28988" b="21129"/>
          <a:stretch>
            <a:fillRect/>
          </a:stretch>
        </p:blipFill>
        <p:spPr>
          <a:xfrm>
            <a:off x="674283" y="2398900"/>
            <a:ext cx="1748898" cy="11069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77" extrusionOk="0">
                <a:moveTo>
                  <a:pt x="10800" y="0"/>
                </a:moveTo>
                <a:cubicBezTo>
                  <a:pt x="893" y="0"/>
                  <a:pt x="663" y="9"/>
                  <a:pt x="336" y="367"/>
                </a:cubicBezTo>
                <a:cubicBezTo>
                  <a:pt x="11" y="722"/>
                  <a:pt x="0" y="976"/>
                  <a:pt x="0" y="8841"/>
                </a:cubicBezTo>
                <a:cubicBezTo>
                  <a:pt x="0" y="15548"/>
                  <a:pt x="40" y="17011"/>
                  <a:pt x="236" y="17305"/>
                </a:cubicBezTo>
                <a:cubicBezTo>
                  <a:pt x="447" y="17621"/>
                  <a:pt x="748" y="17671"/>
                  <a:pt x="2958" y="17753"/>
                </a:cubicBezTo>
                <a:lnTo>
                  <a:pt x="5441" y="17843"/>
                </a:lnTo>
                <a:lnTo>
                  <a:pt x="5487" y="19490"/>
                </a:lnTo>
                <a:cubicBezTo>
                  <a:pt x="5512" y="20396"/>
                  <a:pt x="5566" y="21242"/>
                  <a:pt x="5607" y="21368"/>
                </a:cubicBezTo>
                <a:cubicBezTo>
                  <a:pt x="5650" y="21496"/>
                  <a:pt x="5717" y="21568"/>
                  <a:pt x="5827" y="21576"/>
                </a:cubicBezTo>
                <a:cubicBezTo>
                  <a:pt x="6156" y="21600"/>
                  <a:pt x="6849" y="21044"/>
                  <a:pt x="8273" y="19674"/>
                </a:cubicBezTo>
                <a:lnTo>
                  <a:pt x="10269" y="17753"/>
                </a:lnTo>
                <a:lnTo>
                  <a:pt x="15599" y="17753"/>
                </a:lnTo>
                <a:cubicBezTo>
                  <a:pt x="20706" y="17753"/>
                  <a:pt x="20943" y="17737"/>
                  <a:pt x="21264" y="17386"/>
                </a:cubicBezTo>
                <a:cubicBezTo>
                  <a:pt x="21589" y="17031"/>
                  <a:pt x="21600" y="16776"/>
                  <a:pt x="21600" y="8875"/>
                </a:cubicBezTo>
                <a:cubicBezTo>
                  <a:pt x="21600" y="975"/>
                  <a:pt x="21589" y="722"/>
                  <a:pt x="21264" y="367"/>
                </a:cubicBezTo>
                <a:cubicBezTo>
                  <a:pt x="20937" y="9"/>
                  <a:pt x="20707" y="0"/>
                  <a:pt x="10800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9" name="الحضور قبل الحصة الدراسية وعدم المغادرة إلا بعد انتهائها">
            <a:extLst>
              <a:ext uri="{FF2B5EF4-FFF2-40B4-BE49-F238E27FC236}">
                <a16:creationId xmlns:a16="http://schemas.microsoft.com/office/drawing/2014/main" xmlns="" id="{AEEC0E29-35B2-47A4-B350-AEF9B07D2680}"/>
              </a:ext>
            </a:extLst>
          </p:cNvPr>
          <p:cNvSpPr txBox="1"/>
          <p:nvPr/>
        </p:nvSpPr>
        <p:spPr>
          <a:xfrm>
            <a:off x="6248400" y="3733800"/>
            <a:ext cx="3079646" cy="996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rtl="1">
              <a:lnSpc>
                <a:spcPct val="80000"/>
              </a:lnSpc>
              <a:defRPr sz="3700" spc="-74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algn="ctr"/>
            <a:r>
              <a:rPr sz="2400" dirty="0" err="1"/>
              <a:t>الحضور</a:t>
            </a:r>
            <a:r>
              <a:rPr sz="2400" dirty="0"/>
              <a:t> </a:t>
            </a:r>
            <a:r>
              <a:rPr sz="2400" dirty="0" err="1"/>
              <a:t>قبل</a:t>
            </a:r>
            <a:r>
              <a:rPr sz="2400" dirty="0"/>
              <a:t> </a:t>
            </a:r>
            <a:r>
              <a:rPr sz="2400" dirty="0" err="1"/>
              <a:t>الحصة</a:t>
            </a:r>
            <a:r>
              <a:rPr sz="2400" dirty="0"/>
              <a:t> </a:t>
            </a:r>
            <a:endParaRPr lang="ar-SA" sz="2400" dirty="0"/>
          </a:p>
          <a:p>
            <a:pPr algn="ctr"/>
            <a:r>
              <a:rPr sz="2400" dirty="0" err="1"/>
              <a:t>الدراسية</a:t>
            </a:r>
            <a:r>
              <a:rPr sz="2400" dirty="0"/>
              <a:t> </a:t>
            </a:r>
            <a:r>
              <a:rPr sz="2400" dirty="0" err="1"/>
              <a:t>وعدم</a:t>
            </a:r>
            <a:r>
              <a:rPr sz="2400" dirty="0"/>
              <a:t> </a:t>
            </a:r>
            <a:r>
              <a:rPr sz="2400" dirty="0" err="1"/>
              <a:t>المغادرة</a:t>
            </a:r>
            <a:r>
              <a:rPr sz="2400" dirty="0"/>
              <a:t> </a:t>
            </a:r>
            <a:endParaRPr lang="ar-SA" sz="2400" dirty="0"/>
          </a:p>
          <a:p>
            <a:pPr algn="ctr"/>
            <a:r>
              <a:rPr sz="2400" dirty="0" err="1"/>
              <a:t>إلا</a:t>
            </a:r>
            <a:r>
              <a:rPr sz="2400" dirty="0"/>
              <a:t> </a:t>
            </a:r>
            <a:r>
              <a:rPr sz="2400" dirty="0" err="1"/>
              <a:t>بعد</a:t>
            </a:r>
            <a:r>
              <a:rPr lang="ar-SA" sz="2400" dirty="0"/>
              <a:t> </a:t>
            </a:r>
            <a:r>
              <a:rPr sz="2400" dirty="0" err="1"/>
              <a:t>انتهائها</a:t>
            </a:r>
            <a:endParaRPr sz="2400" dirty="0"/>
          </a:p>
        </p:txBody>
      </p:sp>
      <p:sp>
        <p:nvSpPr>
          <p:cNvPr id="11" name="اغلاق المايك وعدم فتحه إلا بإذن المعلم">
            <a:extLst>
              <a:ext uri="{FF2B5EF4-FFF2-40B4-BE49-F238E27FC236}">
                <a16:creationId xmlns:a16="http://schemas.microsoft.com/office/drawing/2014/main" xmlns="" id="{78A59085-9A1A-4582-B4B5-3F3CAADAA284}"/>
              </a:ext>
            </a:extLst>
          </p:cNvPr>
          <p:cNvSpPr txBox="1"/>
          <p:nvPr/>
        </p:nvSpPr>
        <p:spPr>
          <a:xfrm>
            <a:off x="4343400" y="3753577"/>
            <a:ext cx="2361329" cy="996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rtl="1">
              <a:lnSpc>
                <a:spcPct val="80000"/>
              </a:lnSpc>
              <a:defRPr sz="3700" spc="-74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algn="ctr"/>
            <a:r>
              <a:rPr sz="2400" dirty="0" err="1"/>
              <a:t>اغلاق</a:t>
            </a:r>
            <a:r>
              <a:rPr sz="2400" dirty="0"/>
              <a:t> </a:t>
            </a:r>
            <a:r>
              <a:rPr sz="2400" dirty="0" err="1"/>
              <a:t>المايك</a:t>
            </a:r>
            <a:r>
              <a:rPr sz="2400" dirty="0"/>
              <a:t> </a:t>
            </a:r>
            <a:endParaRPr lang="ar-SA" sz="2400" dirty="0"/>
          </a:p>
          <a:p>
            <a:pPr algn="ctr"/>
            <a:r>
              <a:rPr sz="2400" dirty="0" err="1"/>
              <a:t>وعدم</a:t>
            </a:r>
            <a:r>
              <a:rPr sz="2400" dirty="0"/>
              <a:t> </a:t>
            </a:r>
            <a:r>
              <a:rPr sz="2400" dirty="0" err="1"/>
              <a:t>فتحه</a:t>
            </a:r>
            <a:endParaRPr lang="ar-SA" sz="2400" dirty="0"/>
          </a:p>
          <a:p>
            <a:pPr algn="ctr"/>
            <a:r>
              <a:rPr sz="2400" dirty="0"/>
              <a:t> </a:t>
            </a:r>
            <a:r>
              <a:rPr sz="2400" dirty="0" err="1"/>
              <a:t>إلا</a:t>
            </a:r>
            <a:r>
              <a:rPr sz="2400" dirty="0"/>
              <a:t> </a:t>
            </a:r>
            <a:r>
              <a:rPr sz="2400" dirty="0" err="1"/>
              <a:t>بإذن</a:t>
            </a:r>
            <a:r>
              <a:rPr sz="2400" dirty="0"/>
              <a:t> </a:t>
            </a:r>
            <a:r>
              <a:rPr sz="2400" dirty="0" err="1"/>
              <a:t>المعلم</a:t>
            </a:r>
            <a:endParaRPr sz="2400" dirty="0"/>
          </a:p>
        </p:txBody>
      </p:sp>
      <p:sp>
        <p:nvSpPr>
          <p:cNvPr id="23" name="رفع اليد عند المشاركة وانتظار الموافقة">
            <a:extLst>
              <a:ext uri="{FF2B5EF4-FFF2-40B4-BE49-F238E27FC236}">
                <a16:creationId xmlns:a16="http://schemas.microsoft.com/office/drawing/2014/main" xmlns="" id="{F7CEC9B6-8004-455E-8173-D8811FAB6284}"/>
              </a:ext>
            </a:extLst>
          </p:cNvPr>
          <p:cNvSpPr txBox="1"/>
          <p:nvPr/>
        </p:nvSpPr>
        <p:spPr>
          <a:xfrm>
            <a:off x="2361764" y="3782010"/>
            <a:ext cx="2361329" cy="996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rtl="1">
              <a:lnSpc>
                <a:spcPct val="80000"/>
              </a:lnSpc>
              <a:defRPr sz="3700" spc="-74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algn="ctr"/>
            <a:r>
              <a:rPr sz="2400" dirty="0" err="1"/>
              <a:t>رفع</a:t>
            </a:r>
            <a:r>
              <a:rPr sz="2400" dirty="0"/>
              <a:t> </a:t>
            </a:r>
            <a:r>
              <a:rPr sz="2400" dirty="0" err="1"/>
              <a:t>اليد</a:t>
            </a:r>
            <a:r>
              <a:rPr sz="2400" dirty="0"/>
              <a:t> </a:t>
            </a:r>
            <a:r>
              <a:rPr sz="2400" dirty="0" err="1"/>
              <a:t>عند</a:t>
            </a:r>
            <a:r>
              <a:rPr sz="2400" dirty="0"/>
              <a:t> </a:t>
            </a:r>
            <a:endParaRPr lang="ar-SA" sz="2400" dirty="0"/>
          </a:p>
          <a:p>
            <a:pPr algn="ctr"/>
            <a:r>
              <a:rPr sz="2400" dirty="0" err="1"/>
              <a:t>المشاركة</a:t>
            </a:r>
            <a:r>
              <a:rPr sz="2400" dirty="0"/>
              <a:t> </a:t>
            </a:r>
            <a:r>
              <a:rPr sz="2400" dirty="0" err="1"/>
              <a:t>وانتظار</a:t>
            </a:r>
            <a:r>
              <a:rPr sz="2400" dirty="0"/>
              <a:t> </a:t>
            </a:r>
            <a:r>
              <a:rPr sz="2400" dirty="0" err="1"/>
              <a:t>الموافقة</a:t>
            </a:r>
            <a:endParaRPr sz="2400" dirty="0"/>
          </a:p>
        </p:txBody>
      </p:sp>
      <p:sp>
        <p:nvSpPr>
          <p:cNvPr id="25" name="عدم الكتابة في دردشة الاجتماع إلا بإذن المعلم">
            <a:extLst>
              <a:ext uri="{FF2B5EF4-FFF2-40B4-BE49-F238E27FC236}">
                <a16:creationId xmlns:a16="http://schemas.microsoft.com/office/drawing/2014/main" xmlns="" id="{63F282F3-0F63-4EB3-AF23-3E354E16E1DD}"/>
              </a:ext>
            </a:extLst>
          </p:cNvPr>
          <p:cNvSpPr txBox="1"/>
          <p:nvPr/>
        </p:nvSpPr>
        <p:spPr>
          <a:xfrm>
            <a:off x="412954" y="3782009"/>
            <a:ext cx="2024340" cy="996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rtl="1">
              <a:lnSpc>
                <a:spcPct val="80000"/>
              </a:lnSpc>
              <a:defRPr sz="3700" spc="-74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algn="ctr"/>
            <a:r>
              <a:rPr sz="2400" dirty="0" err="1"/>
              <a:t>عدم</a:t>
            </a:r>
            <a:r>
              <a:rPr sz="2400" dirty="0"/>
              <a:t> </a:t>
            </a:r>
            <a:r>
              <a:rPr sz="2400" dirty="0" err="1"/>
              <a:t>الكتابة</a:t>
            </a:r>
            <a:r>
              <a:rPr sz="2400" dirty="0"/>
              <a:t> </a:t>
            </a:r>
            <a:r>
              <a:rPr sz="2400" dirty="0" err="1"/>
              <a:t>في</a:t>
            </a:r>
            <a:r>
              <a:rPr sz="2400" dirty="0"/>
              <a:t> </a:t>
            </a:r>
            <a:r>
              <a:rPr sz="2400" dirty="0" err="1"/>
              <a:t>دردشة</a:t>
            </a:r>
            <a:r>
              <a:rPr sz="2400" dirty="0"/>
              <a:t> </a:t>
            </a:r>
            <a:r>
              <a:rPr sz="2400" dirty="0" err="1"/>
              <a:t>الاجتماع</a:t>
            </a:r>
            <a:r>
              <a:rPr sz="2400" dirty="0"/>
              <a:t> </a:t>
            </a:r>
            <a:r>
              <a:rPr sz="2400" dirty="0" err="1"/>
              <a:t>إلا</a:t>
            </a:r>
            <a:r>
              <a:rPr sz="2400" dirty="0"/>
              <a:t> </a:t>
            </a:r>
            <a:r>
              <a:rPr sz="2400" dirty="0" err="1"/>
              <a:t>بإذن</a:t>
            </a:r>
            <a:r>
              <a:rPr sz="2400" dirty="0"/>
              <a:t> </a:t>
            </a:r>
            <a:r>
              <a:rPr sz="2400" dirty="0" err="1"/>
              <a:t>المعلم</a:t>
            </a:r>
            <a:endParaRPr sz="2400" dirty="0"/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xmlns="" id="{398A82A9-F0D7-4D53-A388-7022E9648E59}"/>
              </a:ext>
            </a:extLst>
          </p:cNvPr>
          <p:cNvSpPr txBox="1"/>
          <p:nvPr/>
        </p:nvSpPr>
        <p:spPr>
          <a:xfrm>
            <a:off x="2513729" y="808041"/>
            <a:ext cx="4191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dirty="0"/>
              <a:t>القوانين الصفية الإلكترونية</a:t>
            </a:r>
          </a:p>
        </p:txBody>
      </p:sp>
    </p:spTree>
    <p:extLst>
      <p:ext uri="{BB962C8B-B14F-4D97-AF65-F5344CB8AC3E}">
        <p14:creationId xmlns:p14="http://schemas.microsoft.com/office/powerpoint/2010/main" val="316958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>
            <a:extLst>
              <a:ext uri="{FF2B5EF4-FFF2-40B4-BE49-F238E27FC236}">
                <a16:creationId xmlns:a16="http://schemas.microsoft.com/office/drawing/2014/main" xmlns="" id="{38EABB36-64E1-45E0-BAF3-3CA5B197A467}"/>
              </a:ext>
            </a:extLst>
          </p:cNvPr>
          <p:cNvSpPr/>
          <p:nvPr/>
        </p:nvSpPr>
        <p:spPr>
          <a:xfrm>
            <a:off x="255814" y="2212354"/>
            <a:ext cx="2862944" cy="30371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558800" dist="10795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EE9B4CB0-79A1-4CC2-B2ED-0A6407D9F6B2}"/>
              </a:ext>
            </a:extLst>
          </p:cNvPr>
          <p:cNvSpPr/>
          <p:nvPr/>
        </p:nvSpPr>
        <p:spPr>
          <a:xfrm>
            <a:off x="3164129" y="2212354"/>
            <a:ext cx="2862944" cy="30371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558800" dist="10795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FBF3711B-2FC9-4508-9506-ACC51B30D19A}"/>
              </a:ext>
            </a:extLst>
          </p:cNvPr>
          <p:cNvSpPr/>
          <p:nvPr/>
        </p:nvSpPr>
        <p:spPr>
          <a:xfrm>
            <a:off x="6072444" y="2212353"/>
            <a:ext cx="2862944" cy="30371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558800" dist="10795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CAEB2A10-B50B-4E5A-A7AA-660AC5D8A717}"/>
              </a:ext>
            </a:extLst>
          </p:cNvPr>
          <p:cNvSpPr/>
          <p:nvPr/>
        </p:nvSpPr>
        <p:spPr>
          <a:xfrm>
            <a:off x="-81643" y="933449"/>
            <a:ext cx="9143999" cy="4125351"/>
          </a:xfrm>
          <a:custGeom>
            <a:avLst/>
            <a:gdLst>
              <a:gd name="connsiteX0" fmla="*/ 8691193 w 12191999"/>
              <a:gd name="connsiteY0" fmla="*/ 2349303 h 5500468"/>
              <a:gd name="connsiteX1" fmla="*/ 8691193 w 12191999"/>
              <a:gd name="connsiteY1" fmla="*/ 5500466 h 5500468"/>
              <a:gd name="connsiteX2" fmla="*/ 11490664 w 12191999"/>
              <a:gd name="connsiteY2" fmla="*/ 5500466 h 5500468"/>
              <a:gd name="connsiteX3" fmla="*/ 11490664 w 12191999"/>
              <a:gd name="connsiteY3" fmla="*/ 2349303 h 5500468"/>
              <a:gd name="connsiteX4" fmla="*/ 4739491 w 12191999"/>
              <a:gd name="connsiteY4" fmla="*/ 2349303 h 5500468"/>
              <a:gd name="connsiteX5" fmla="*/ 4739491 w 12191999"/>
              <a:gd name="connsiteY5" fmla="*/ 5500466 h 5500468"/>
              <a:gd name="connsiteX6" fmla="*/ 7538962 w 12191999"/>
              <a:gd name="connsiteY6" fmla="*/ 5500466 h 5500468"/>
              <a:gd name="connsiteX7" fmla="*/ 7538962 w 12191999"/>
              <a:gd name="connsiteY7" fmla="*/ 2349303 h 5500468"/>
              <a:gd name="connsiteX8" fmla="*/ 787790 w 12191999"/>
              <a:gd name="connsiteY8" fmla="*/ 2349303 h 5500468"/>
              <a:gd name="connsiteX9" fmla="*/ 787790 w 12191999"/>
              <a:gd name="connsiteY9" fmla="*/ 5500466 h 5500468"/>
              <a:gd name="connsiteX10" fmla="*/ 3587262 w 12191999"/>
              <a:gd name="connsiteY10" fmla="*/ 5500466 h 5500468"/>
              <a:gd name="connsiteX11" fmla="*/ 3587262 w 12191999"/>
              <a:gd name="connsiteY11" fmla="*/ 2349303 h 5500468"/>
              <a:gd name="connsiteX12" fmla="*/ 0 w 12191999"/>
              <a:gd name="connsiteY12" fmla="*/ 0 h 5500468"/>
              <a:gd name="connsiteX13" fmla="*/ 12191999 w 12191999"/>
              <a:gd name="connsiteY13" fmla="*/ 0 h 5500468"/>
              <a:gd name="connsiteX14" fmla="*/ 12191999 w 12191999"/>
              <a:gd name="connsiteY14" fmla="*/ 5500468 h 5500468"/>
              <a:gd name="connsiteX15" fmla="*/ 0 w 12191999"/>
              <a:gd name="connsiteY15" fmla="*/ 5500468 h 5500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1999" h="5500468">
                <a:moveTo>
                  <a:pt x="8691193" y="2349303"/>
                </a:moveTo>
                <a:lnTo>
                  <a:pt x="8691193" y="5500466"/>
                </a:lnTo>
                <a:lnTo>
                  <a:pt x="11490664" y="5500466"/>
                </a:lnTo>
                <a:lnTo>
                  <a:pt x="11490664" y="2349303"/>
                </a:lnTo>
                <a:close/>
                <a:moveTo>
                  <a:pt x="4739491" y="2349303"/>
                </a:moveTo>
                <a:lnTo>
                  <a:pt x="4739491" y="5500466"/>
                </a:lnTo>
                <a:lnTo>
                  <a:pt x="7538962" y="5500466"/>
                </a:lnTo>
                <a:lnTo>
                  <a:pt x="7538962" y="2349303"/>
                </a:lnTo>
                <a:close/>
                <a:moveTo>
                  <a:pt x="787790" y="2349303"/>
                </a:moveTo>
                <a:lnTo>
                  <a:pt x="787790" y="5500466"/>
                </a:lnTo>
                <a:lnTo>
                  <a:pt x="3587262" y="5500466"/>
                </a:lnTo>
                <a:lnTo>
                  <a:pt x="3587262" y="2349303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500468"/>
                </a:lnTo>
                <a:lnTo>
                  <a:pt x="0" y="5500468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rapezoid 2">
            <a:extLst>
              <a:ext uri="{FF2B5EF4-FFF2-40B4-BE49-F238E27FC236}">
                <a16:creationId xmlns:a16="http://schemas.microsoft.com/office/drawing/2014/main" xmlns="" id="{CAB067FC-ECE4-414A-8204-49CB76AA7EEB}"/>
              </a:ext>
            </a:extLst>
          </p:cNvPr>
          <p:cNvSpPr/>
          <p:nvPr/>
        </p:nvSpPr>
        <p:spPr>
          <a:xfrm>
            <a:off x="388694" y="2613506"/>
            <a:ext cx="2500469" cy="2252244"/>
          </a:xfrm>
          <a:prstGeom prst="trapezoid">
            <a:avLst>
              <a:gd name="adj" fmla="val 38992"/>
            </a:avLst>
          </a:prstGeom>
          <a:gradFill>
            <a:gsLst>
              <a:gs pos="23000">
                <a:srgbClr val="FFFFFF">
                  <a:alpha val="87000"/>
                </a:srgbClr>
              </a:gs>
              <a:gs pos="0">
                <a:schemeClr val="bg1">
                  <a:alpha val="72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dirty="0">
                <a:solidFill>
                  <a:schemeClr val="tx1"/>
                </a:solidFill>
                <a:cs typeface="AL-Mohanad" pitchFamily="2" charset="-78"/>
              </a:rPr>
              <a:t>السؤال الأول</a:t>
            </a:r>
            <a:endParaRPr lang="en-US" sz="2100" dirty="0">
              <a:solidFill>
                <a:schemeClr val="tx1"/>
              </a:solidFill>
              <a:cs typeface="AL-Mohanad" pitchFamily="2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7014F7EF-87CD-40C5-957F-1BA2C8ACCE1A}"/>
              </a:ext>
            </a:extLst>
          </p:cNvPr>
          <p:cNvSpPr/>
          <p:nvPr/>
        </p:nvSpPr>
        <p:spPr>
          <a:xfrm>
            <a:off x="1422207" y="2603573"/>
            <a:ext cx="495698" cy="1125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glow rad="76200">
              <a:schemeClr val="bg1"/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4" name="Trapezoid 43">
            <a:extLst>
              <a:ext uri="{FF2B5EF4-FFF2-40B4-BE49-F238E27FC236}">
                <a16:creationId xmlns:a16="http://schemas.microsoft.com/office/drawing/2014/main" xmlns="" id="{F1B65048-0E0B-4675-A153-A11464B1CFEC}"/>
              </a:ext>
            </a:extLst>
          </p:cNvPr>
          <p:cNvSpPr/>
          <p:nvPr/>
        </p:nvSpPr>
        <p:spPr>
          <a:xfrm>
            <a:off x="3401108" y="2668845"/>
            <a:ext cx="2422944" cy="2252244"/>
          </a:xfrm>
          <a:prstGeom prst="trapezoid">
            <a:avLst>
              <a:gd name="adj" fmla="val 38992"/>
            </a:avLst>
          </a:prstGeom>
          <a:gradFill>
            <a:gsLst>
              <a:gs pos="23000">
                <a:srgbClr val="FFFFFF">
                  <a:alpha val="87000"/>
                </a:srgbClr>
              </a:gs>
              <a:gs pos="0">
                <a:schemeClr val="bg1">
                  <a:alpha val="72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dirty="0">
                <a:solidFill>
                  <a:schemeClr val="tx1"/>
                </a:solidFill>
                <a:cs typeface="AL-Mohanad" pitchFamily="2" charset="-78"/>
              </a:rPr>
              <a:t>السؤال الثاني</a:t>
            </a:r>
            <a:endParaRPr lang="en-US" sz="2100" dirty="0">
              <a:solidFill>
                <a:schemeClr val="tx1"/>
              </a:solidFill>
              <a:cs typeface="AL-Mohanad" pitchFamily="2" charset="-78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CEE737A7-D232-4822-9698-76043684D3B2}"/>
              </a:ext>
            </a:extLst>
          </p:cNvPr>
          <p:cNvSpPr/>
          <p:nvPr/>
        </p:nvSpPr>
        <p:spPr>
          <a:xfrm>
            <a:off x="4381369" y="2603573"/>
            <a:ext cx="495698" cy="1125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glow rad="76200">
              <a:schemeClr val="bg1"/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" name="Trapezoid 45">
            <a:extLst>
              <a:ext uri="{FF2B5EF4-FFF2-40B4-BE49-F238E27FC236}">
                <a16:creationId xmlns:a16="http://schemas.microsoft.com/office/drawing/2014/main" xmlns="" id="{B87355BE-0FAA-4A7E-94AF-40797D537684}"/>
              </a:ext>
            </a:extLst>
          </p:cNvPr>
          <p:cNvSpPr/>
          <p:nvPr/>
        </p:nvSpPr>
        <p:spPr>
          <a:xfrm>
            <a:off x="6456533" y="2705462"/>
            <a:ext cx="2271212" cy="2252244"/>
          </a:xfrm>
          <a:prstGeom prst="trapezoid">
            <a:avLst>
              <a:gd name="adj" fmla="val 38992"/>
            </a:avLst>
          </a:prstGeom>
          <a:gradFill>
            <a:gsLst>
              <a:gs pos="23000">
                <a:srgbClr val="FFFFFF">
                  <a:alpha val="87000"/>
                </a:srgbClr>
              </a:gs>
              <a:gs pos="0">
                <a:schemeClr val="bg1">
                  <a:alpha val="72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cs typeface="AL-Mohanad" pitchFamily="2" charset="-78"/>
              </a:rPr>
              <a:t>السؤال الثالث</a:t>
            </a:r>
            <a:endParaRPr lang="en-US" sz="2400" dirty="0">
              <a:solidFill>
                <a:schemeClr val="tx1"/>
              </a:solidFill>
              <a:cs typeface="AL-Mohanad" pitchFamily="2" charset="-78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xmlns="" id="{13401CFF-17FF-42AF-80E9-B13BA7F697F2}"/>
              </a:ext>
            </a:extLst>
          </p:cNvPr>
          <p:cNvSpPr/>
          <p:nvPr/>
        </p:nvSpPr>
        <p:spPr>
          <a:xfrm>
            <a:off x="7349395" y="2603104"/>
            <a:ext cx="495698" cy="1125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glow rad="76200">
              <a:schemeClr val="bg1"/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357E36DA-03AE-4D63-BED9-F022E3DB0F7E}"/>
              </a:ext>
            </a:extLst>
          </p:cNvPr>
          <p:cNvSpPr/>
          <p:nvPr/>
        </p:nvSpPr>
        <p:spPr>
          <a:xfrm>
            <a:off x="-81642" y="37900"/>
            <a:ext cx="9225644" cy="4944701"/>
          </a:xfrm>
          <a:custGeom>
            <a:avLst/>
            <a:gdLst>
              <a:gd name="connsiteX0" fmla="*/ 8691193 w 12191999"/>
              <a:gd name="connsiteY0" fmla="*/ 2349303 h 5500468"/>
              <a:gd name="connsiteX1" fmla="*/ 8691193 w 12191999"/>
              <a:gd name="connsiteY1" fmla="*/ 5500466 h 5500468"/>
              <a:gd name="connsiteX2" fmla="*/ 11490664 w 12191999"/>
              <a:gd name="connsiteY2" fmla="*/ 5500466 h 5500468"/>
              <a:gd name="connsiteX3" fmla="*/ 11490664 w 12191999"/>
              <a:gd name="connsiteY3" fmla="*/ 2349303 h 5500468"/>
              <a:gd name="connsiteX4" fmla="*/ 4739491 w 12191999"/>
              <a:gd name="connsiteY4" fmla="*/ 2349303 h 5500468"/>
              <a:gd name="connsiteX5" fmla="*/ 4739491 w 12191999"/>
              <a:gd name="connsiteY5" fmla="*/ 5500466 h 5500468"/>
              <a:gd name="connsiteX6" fmla="*/ 7538962 w 12191999"/>
              <a:gd name="connsiteY6" fmla="*/ 5500466 h 5500468"/>
              <a:gd name="connsiteX7" fmla="*/ 7538962 w 12191999"/>
              <a:gd name="connsiteY7" fmla="*/ 2349303 h 5500468"/>
              <a:gd name="connsiteX8" fmla="*/ 787790 w 12191999"/>
              <a:gd name="connsiteY8" fmla="*/ 2349303 h 5500468"/>
              <a:gd name="connsiteX9" fmla="*/ 787790 w 12191999"/>
              <a:gd name="connsiteY9" fmla="*/ 5500466 h 5500468"/>
              <a:gd name="connsiteX10" fmla="*/ 3587262 w 12191999"/>
              <a:gd name="connsiteY10" fmla="*/ 5500466 h 5500468"/>
              <a:gd name="connsiteX11" fmla="*/ 3587262 w 12191999"/>
              <a:gd name="connsiteY11" fmla="*/ 2349303 h 5500468"/>
              <a:gd name="connsiteX12" fmla="*/ 0 w 12191999"/>
              <a:gd name="connsiteY12" fmla="*/ 0 h 5500468"/>
              <a:gd name="connsiteX13" fmla="*/ 12191999 w 12191999"/>
              <a:gd name="connsiteY13" fmla="*/ 0 h 5500468"/>
              <a:gd name="connsiteX14" fmla="*/ 12191999 w 12191999"/>
              <a:gd name="connsiteY14" fmla="*/ 5500468 h 5500468"/>
              <a:gd name="connsiteX15" fmla="*/ 0 w 12191999"/>
              <a:gd name="connsiteY15" fmla="*/ 5500468 h 5500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1999" h="5500468">
                <a:moveTo>
                  <a:pt x="8691193" y="2349303"/>
                </a:moveTo>
                <a:lnTo>
                  <a:pt x="8691193" y="5500466"/>
                </a:lnTo>
                <a:lnTo>
                  <a:pt x="11490664" y="5500466"/>
                </a:lnTo>
                <a:lnTo>
                  <a:pt x="11490664" y="2349303"/>
                </a:lnTo>
                <a:close/>
                <a:moveTo>
                  <a:pt x="4739491" y="2349303"/>
                </a:moveTo>
                <a:lnTo>
                  <a:pt x="4739491" y="5500466"/>
                </a:lnTo>
                <a:lnTo>
                  <a:pt x="7538962" y="5500466"/>
                </a:lnTo>
                <a:lnTo>
                  <a:pt x="7538962" y="2349303"/>
                </a:lnTo>
                <a:close/>
                <a:moveTo>
                  <a:pt x="787790" y="2349303"/>
                </a:moveTo>
                <a:lnTo>
                  <a:pt x="787790" y="5500466"/>
                </a:lnTo>
                <a:lnTo>
                  <a:pt x="3587262" y="5500466"/>
                </a:lnTo>
                <a:lnTo>
                  <a:pt x="3587262" y="2349303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500468"/>
                </a:lnTo>
                <a:lnTo>
                  <a:pt x="0" y="550046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FE5E9C4C-7CF6-4E02-A92D-A65075C0399B}"/>
              </a:ext>
            </a:extLst>
          </p:cNvPr>
          <p:cNvSpPr/>
          <p:nvPr/>
        </p:nvSpPr>
        <p:spPr>
          <a:xfrm>
            <a:off x="2867267" y="4143730"/>
            <a:ext cx="528510" cy="844052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C016037F-D9BB-4B6B-BB4F-FAB31E5F0F2F}"/>
              </a:ext>
            </a:extLst>
          </p:cNvPr>
          <p:cNvSpPr/>
          <p:nvPr/>
        </p:nvSpPr>
        <p:spPr>
          <a:xfrm>
            <a:off x="5808188" y="4149842"/>
            <a:ext cx="528510" cy="844052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BBF43E61-3363-483E-8064-CD2B0D748A0C}"/>
              </a:ext>
            </a:extLst>
          </p:cNvPr>
          <p:cNvSpPr/>
          <p:nvPr/>
        </p:nvSpPr>
        <p:spPr>
          <a:xfrm>
            <a:off x="8749110" y="4155954"/>
            <a:ext cx="528510" cy="844052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95136C0-0BAF-4CAE-BC8A-B59F5840A821}"/>
              </a:ext>
            </a:extLst>
          </p:cNvPr>
          <p:cNvSpPr/>
          <p:nvPr/>
        </p:nvSpPr>
        <p:spPr>
          <a:xfrm>
            <a:off x="0" y="4126848"/>
            <a:ext cx="426409" cy="844052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7" name="Choice 3 Shutter">
            <a:extLst>
              <a:ext uri="{FF2B5EF4-FFF2-40B4-BE49-F238E27FC236}">
                <a16:creationId xmlns:a16="http://schemas.microsoft.com/office/drawing/2014/main" xmlns="" id="{6E315B3A-CE1C-4D00-813E-27F843CCFB40}"/>
              </a:ext>
            </a:extLst>
          </p:cNvPr>
          <p:cNvGrpSpPr/>
          <p:nvPr/>
        </p:nvGrpSpPr>
        <p:grpSpPr>
          <a:xfrm>
            <a:off x="405072" y="2548336"/>
            <a:ext cx="2312939" cy="2734825"/>
            <a:chOff x="520163" y="2492117"/>
            <a:chExt cx="3083919" cy="3618565"/>
          </a:xfrm>
        </p:grpSpPr>
        <p:sp>
          <p:nvSpPr>
            <p:cNvPr id="2" name="Orange Door">
              <a:extLst>
                <a:ext uri="{FF2B5EF4-FFF2-40B4-BE49-F238E27FC236}">
                  <a16:creationId xmlns:a16="http://schemas.microsoft.com/office/drawing/2014/main" xmlns="" id="{D89B3E38-7450-491E-89C1-5F590E5A0581}"/>
                </a:ext>
              </a:extLst>
            </p:cNvPr>
            <p:cNvSpPr/>
            <p:nvPr/>
          </p:nvSpPr>
          <p:spPr>
            <a:xfrm>
              <a:off x="520163" y="2569645"/>
              <a:ext cx="3018971" cy="354103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xmlns="" id="{02EFC33D-26A6-45C5-B0BF-85F6D941AFB7}"/>
                </a:ext>
              </a:extLst>
            </p:cNvPr>
            <p:cNvGrpSpPr/>
            <p:nvPr/>
          </p:nvGrpSpPr>
          <p:grpSpPr>
            <a:xfrm>
              <a:off x="574073" y="2492117"/>
              <a:ext cx="3030009" cy="2900750"/>
              <a:chOff x="2658759" y="1834584"/>
              <a:chExt cx="3030009" cy="2900750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DDBC6FA8-25E1-48A8-8C3D-3877BE19F445}"/>
                  </a:ext>
                </a:extLst>
              </p:cNvPr>
              <p:cNvSpPr/>
              <p:nvPr/>
            </p:nvSpPr>
            <p:spPr>
              <a:xfrm>
                <a:off x="2658759" y="1834584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xmlns="" id="{481397BE-365F-4F79-A6D9-89A1607CD8A3}"/>
                  </a:ext>
                </a:extLst>
              </p:cNvPr>
              <p:cNvSpPr/>
              <p:nvPr/>
            </p:nvSpPr>
            <p:spPr>
              <a:xfrm>
                <a:off x="2658759" y="2033420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="" id="{8585D048-4620-4FB1-9F28-D699ACB336F4}"/>
                  </a:ext>
                </a:extLst>
              </p:cNvPr>
              <p:cNvSpPr/>
              <p:nvPr/>
            </p:nvSpPr>
            <p:spPr>
              <a:xfrm>
                <a:off x="2658759" y="2232256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xmlns="" id="{0E835322-23C1-4C0A-9787-484DABC6E400}"/>
                  </a:ext>
                </a:extLst>
              </p:cNvPr>
              <p:cNvSpPr/>
              <p:nvPr/>
            </p:nvSpPr>
            <p:spPr>
              <a:xfrm>
                <a:off x="2658759" y="2431092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xmlns="" id="{EA293359-49B0-4E44-BC91-A0E0EED30AC5}"/>
                  </a:ext>
                </a:extLst>
              </p:cNvPr>
              <p:cNvSpPr/>
              <p:nvPr/>
            </p:nvSpPr>
            <p:spPr>
              <a:xfrm>
                <a:off x="2658759" y="2629928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xmlns="" id="{356C41A8-19DF-4EBF-8737-D484D55910AC}"/>
                  </a:ext>
                </a:extLst>
              </p:cNvPr>
              <p:cNvSpPr/>
              <p:nvPr/>
            </p:nvSpPr>
            <p:spPr>
              <a:xfrm>
                <a:off x="2658759" y="2828764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xmlns="" id="{2ADB8DAF-2715-486E-B37A-19D843C1AD3F}"/>
                  </a:ext>
                </a:extLst>
              </p:cNvPr>
              <p:cNvSpPr/>
              <p:nvPr/>
            </p:nvSpPr>
            <p:spPr>
              <a:xfrm>
                <a:off x="2658759" y="3027600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xmlns="" id="{7439CF95-48FD-448C-A5BD-87DA78F04D6A}"/>
                  </a:ext>
                </a:extLst>
              </p:cNvPr>
              <p:cNvSpPr/>
              <p:nvPr/>
            </p:nvSpPr>
            <p:spPr>
              <a:xfrm>
                <a:off x="2658759" y="3226436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xmlns="" id="{C7A04053-D734-45F3-8CF6-4CA68DEA8242}"/>
                  </a:ext>
                </a:extLst>
              </p:cNvPr>
              <p:cNvSpPr/>
              <p:nvPr/>
            </p:nvSpPr>
            <p:spPr>
              <a:xfrm>
                <a:off x="2658759" y="3425272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xmlns="" id="{C3037A36-76D5-42FC-A29F-C1A9F55A768B}"/>
                  </a:ext>
                </a:extLst>
              </p:cNvPr>
              <p:cNvSpPr/>
              <p:nvPr/>
            </p:nvSpPr>
            <p:spPr>
              <a:xfrm>
                <a:off x="2658759" y="3624108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F971DA50-D1E8-46C0-A6F8-B0E30E7ADB3A}"/>
                  </a:ext>
                </a:extLst>
              </p:cNvPr>
              <p:cNvSpPr/>
              <p:nvPr/>
            </p:nvSpPr>
            <p:spPr>
              <a:xfrm>
                <a:off x="2658759" y="3822944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xmlns="" id="{A7A4B8C2-2637-49B3-8A58-616BDFE50067}"/>
                  </a:ext>
                </a:extLst>
              </p:cNvPr>
              <p:cNvSpPr/>
              <p:nvPr/>
            </p:nvSpPr>
            <p:spPr>
              <a:xfrm>
                <a:off x="2658759" y="4021780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B24A4413-1718-47A6-A554-D6C44E40B165}"/>
                  </a:ext>
                </a:extLst>
              </p:cNvPr>
              <p:cNvSpPr/>
              <p:nvPr/>
            </p:nvSpPr>
            <p:spPr>
              <a:xfrm>
                <a:off x="2658759" y="4220616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="" id="{3E2B7473-9F52-438F-B734-9B45B8CDA330}"/>
                  </a:ext>
                </a:extLst>
              </p:cNvPr>
              <p:cNvSpPr/>
              <p:nvPr/>
            </p:nvSpPr>
            <p:spPr>
              <a:xfrm>
                <a:off x="2658759" y="4419452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="" id="{0D000656-7480-4C3F-9158-C25D9CFFA9BF}"/>
                  </a:ext>
                </a:extLst>
              </p:cNvPr>
              <p:cNvSpPr/>
              <p:nvPr/>
            </p:nvSpPr>
            <p:spPr>
              <a:xfrm>
                <a:off x="2658759" y="4618288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16" name="Choice 2 Shutter">
            <a:extLst>
              <a:ext uri="{FF2B5EF4-FFF2-40B4-BE49-F238E27FC236}">
                <a16:creationId xmlns:a16="http://schemas.microsoft.com/office/drawing/2014/main" xmlns="" id="{B397FCA4-ED42-4D73-AC35-CA9F34FDEDE3}"/>
              </a:ext>
            </a:extLst>
          </p:cNvPr>
          <p:cNvGrpSpPr/>
          <p:nvPr/>
        </p:nvGrpSpPr>
        <p:grpSpPr>
          <a:xfrm>
            <a:off x="3485110" y="2418831"/>
            <a:ext cx="2312939" cy="2655778"/>
            <a:chOff x="4623166" y="1959431"/>
            <a:chExt cx="3083919" cy="3541037"/>
          </a:xfrm>
        </p:grpSpPr>
        <p:sp>
          <p:nvSpPr>
            <p:cNvPr id="23" name="Pink Door">
              <a:extLst>
                <a:ext uri="{FF2B5EF4-FFF2-40B4-BE49-F238E27FC236}">
                  <a16:creationId xmlns:a16="http://schemas.microsoft.com/office/drawing/2014/main" xmlns="" id="{0402CDA5-8295-4C19-B5C5-84320852DF89}"/>
                </a:ext>
              </a:extLst>
            </p:cNvPr>
            <p:cNvSpPr/>
            <p:nvPr/>
          </p:nvSpPr>
          <p:spPr>
            <a:xfrm>
              <a:off x="4688114" y="1959431"/>
              <a:ext cx="3018971" cy="354103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xmlns="" id="{04996E37-A3DA-4EB8-8BB3-0FA176F75CAF}"/>
                </a:ext>
              </a:extLst>
            </p:cNvPr>
            <p:cNvGrpSpPr/>
            <p:nvPr/>
          </p:nvGrpSpPr>
          <p:grpSpPr>
            <a:xfrm>
              <a:off x="4623166" y="2548919"/>
              <a:ext cx="3030009" cy="2900750"/>
              <a:chOff x="2658759" y="1834584"/>
              <a:chExt cx="3030009" cy="2900750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="" id="{580D2AA7-81C2-4B34-A73A-A2B3E5845A9E}"/>
                  </a:ext>
                </a:extLst>
              </p:cNvPr>
              <p:cNvSpPr/>
              <p:nvPr/>
            </p:nvSpPr>
            <p:spPr>
              <a:xfrm>
                <a:off x="2658759" y="1834584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xmlns="" id="{E2780E79-E4C9-4631-8558-AD30CA9E7AE1}"/>
                  </a:ext>
                </a:extLst>
              </p:cNvPr>
              <p:cNvSpPr/>
              <p:nvPr/>
            </p:nvSpPr>
            <p:spPr>
              <a:xfrm>
                <a:off x="2658759" y="2033420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E0ED4D28-03F0-4E49-B21D-37B2E59AF2E6}"/>
                  </a:ext>
                </a:extLst>
              </p:cNvPr>
              <p:cNvSpPr/>
              <p:nvPr/>
            </p:nvSpPr>
            <p:spPr>
              <a:xfrm>
                <a:off x="2658759" y="2232256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="" id="{90A3CFBD-6D83-4F87-AA5E-7DE3275B3E45}"/>
                  </a:ext>
                </a:extLst>
              </p:cNvPr>
              <p:cNvSpPr/>
              <p:nvPr/>
            </p:nvSpPr>
            <p:spPr>
              <a:xfrm>
                <a:off x="2658759" y="2431092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C298B2BC-E610-4230-993C-0D616A99E356}"/>
                  </a:ext>
                </a:extLst>
              </p:cNvPr>
              <p:cNvSpPr/>
              <p:nvPr/>
            </p:nvSpPr>
            <p:spPr>
              <a:xfrm>
                <a:off x="2658759" y="2629928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xmlns="" id="{9CDBF21A-AA75-4E49-9D8D-B89F52E8AF94}"/>
                  </a:ext>
                </a:extLst>
              </p:cNvPr>
              <p:cNvSpPr/>
              <p:nvPr/>
            </p:nvSpPr>
            <p:spPr>
              <a:xfrm>
                <a:off x="2658759" y="2828764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3BC8611F-1B5C-4B84-80A2-F5EC8114D1E8}"/>
                  </a:ext>
                </a:extLst>
              </p:cNvPr>
              <p:cNvSpPr/>
              <p:nvPr/>
            </p:nvSpPr>
            <p:spPr>
              <a:xfrm>
                <a:off x="2658759" y="3027600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xmlns="" id="{A2A48D2B-4C56-45D0-AD6B-0EAEE1BBFA3A}"/>
                  </a:ext>
                </a:extLst>
              </p:cNvPr>
              <p:cNvSpPr/>
              <p:nvPr/>
            </p:nvSpPr>
            <p:spPr>
              <a:xfrm>
                <a:off x="2658759" y="3226436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xmlns="" id="{B7D539BD-E12D-4940-96DE-8F9ACC1317CC}"/>
                  </a:ext>
                </a:extLst>
              </p:cNvPr>
              <p:cNvSpPr/>
              <p:nvPr/>
            </p:nvSpPr>
            <p:spPr>
              <a:xfrm>
                <a:off x="2658759" y="3425272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xmlns="" id="{B6E7A23B-10F2-4A7E-8FE7-7D2EDC50A6DC}"/>
                  </a:ext>
                </a:extLst>
              </p:cNvPr>
              <p:cNvSpPr/>
              <p:nvPr/>
            </p:nvSpPr>
            <p:spPr>
              <a:xfrm>
                <a:off x="2658759" y="3624108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xmlns="" id="{01C7BBC2-5658-4C24-BC57-84CA46F95358}"/>
                  </a:ext>
                </a:extLst>
              </p:cNvPr>
              <p:cNvSpPr/>
              <p:nvPr/>
            </p:nvSpPr>
            <p:spPr>
              <a:xfrm>
                <a:off x="2658759" y="3822944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BAF57963-7BC1-4421-ACD0-39EA20C2A5E5}"/>
                  </a:ext>
                </a:extLst>
              </p:cNvPr>
              <p:cNvSpPr/>
              <p:nvPr/>
            </p:nvSpPr>
            <p:spPr>
              <a:xfrm>
                <a:off x="2658759" y="4021780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831CC1AA-6AF3-47CF-ACF8-1EE129829A38}"/>
                  </a:ext>
                </a:extLst>
              </p:cNvPr>
              <p:cNvSpPr/>
              <p:nvPr/>
            </p:nvSpPr>
            <p:spPr>
              <a:xfrm>
                <a:off x="2658759" y="4220616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xmlns="" id="{4941010B-D734-49B7-B450-3DD11BFC1529}"/>
                  </a:ext>
                </a:extLst>
              </p:cNvPr>
              <p:cNvSpPr/>
              <p:nvPr/>
            </p:nvSpPr>
            <p:spPr>
              <a:xfrm>
                <a:off x="2658759" y="4419452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6C653A9E-E766-4DC4-B54E-2B58F9EB2CDC}"/>
                  </a:ext>
                </a:extLst>
              </p:cNvPr>
              <p:cNvSpPr/>
              <p:nvPr/>
            </p:nvSpPr>
            <p:spPr>
              <a:xfrm>
                <a:off x="2658759" y="4618288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9" name="Choice 3 Shutter">
            <a:extLst>
              <a:ext uri="{FF2B5EF4-FFF2-40B4-BE49-F238E27FC236}">
                <a16:creationId xmlns:a16="http://schemas.microsoft.com/office/drawing/2014/main" xmlns="" id="{2664D81A-4C2E-4011-9BD3-C2EFED794918}"/>
              </a:ext>
            </a:extLst>
          </p:cNvPr>
          <p:cNvGrpSpPr/>
          <p:nvPr/>
        </p:nvGrpSpPr>
        <p:grpSpPr>
          <a:xfrm>
            <a:off x="6486637" y="2417502"/>
            <a:ext cx="2309600" cy="2655778"/>
            <a:chOff x="8575456" y="2010228"/>
            <a:chExt cx="3079466" cy="3541037"/>
          </a:xfrm>
        </p:grpSpPr>
        <p:sp>
          <p:nvSpPr>
            <p:cNvPr id="25" name="Green Door">
              <a:extLst>
                <a:ext uri="{FF2B5EF4-FFF2-40B4-BE49-F238E27FC236}">
                  <a16:creationId xmlns:a16="http://schemas.microsoft.com/office/drawing/2014/main" xmlns="" id="{357EFFA8-8D31-41E0-9F07-BCA456BC84E8}"/>
                </a:ext>
              </a:extLst>
            </p:cNvPr>
            <p:cNvSpPr/>
            <p:nvPr/>
          </p:nvSpPr>
          <p:spPr>
            <a:xfrm>
              <a:off x="8575456" y="2010228"/>
              <a:ext cx="3018971" cy="354103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xmlns="" id="{D44DA383-46CF-4CF0-806B-A153C591F429}"/>
                </a:ext>
              </a:extLst>
            </p:cNvPr>
            <p:cNvGrpSpPr/>
            <p:nvPr/>
          </p:nvGrpSpPr>
          <p:grpSpPr>
            <a:xfrm>
              <a:off x="8624913" y="2557516"/>
              <a:ext cx="3030009" cy="2900750"/>
              <a:chOff x="2658759" y="1834584"/>
              <a:chExt cx="3030009" cy="2900750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xmlns="" id="{84414694-7C05-4C44-9F69-83BA9B6573DA}"/>
                  </a:ext>
                </a:extLst>
              </p:cNvPr>
              <p:cNvSpPr/>
              <p:nvPr/>
            </p:nvSpPr>
            <p:spPr>
              <a:xfrm>
                <a:off x="2658759" y="1834584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xmlns="" id="{05FC0DF7-7533-43F3-B01A-D068078EE312}"/>
                  </a:ext>
                </a:extLst>
              </p:cNvPr>
              <p:cNvSpPr/>
              <p:nvPr/>
            </p:nvSpPr>
            <p:spPr>
              <a:xfrm>
                <a:off x="2658759" y="2033420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xmlns="" id="{7CD6AA36-B9A5-40EC-8458-7B8E695F3C31}"/>
                  </a:ext>
                </a:extLst>
              </p:cNvPr>
              <p:cNvSpPr/>
              <p:nvPr/>
            </p:nvSpPr>
            <p:spPr>
              <a:xfrm>
                <a:off x="2658759" y="2232256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xmlns="" id="{D9713F21-6B56-4489-B864-8DFEC455C42C}"/>
                  </a:ext>
                </a:extLst>
              </p:cNvPr>
              <p:cNvSpPr/>
              <p:nvPr/>
            </p:nvSpPr>
            <p:spPr>
              <a:xfrm>
                <a:off x="2658759" y="2431092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xmlns="" id="{3B8DB6F7-343C-418A-803D-8C69A149428F}"/>
                  </a:ext>
                </a:extLst>
              </p:cNvPr>
              <p:cNvSpPr/>
              <p:nvPr/>
            </p:nvSpPr>
            <p:spPr>
              <a:xfrm>
                <a:off x="2658759" y="2629928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3CEE5F38-53AB-4F61-B2FD-4E8F050BBF2F}"/>
                  </a:ext>
                </a:extLst>
              </p:cNvPr>
              <p:cNvSpPr/>
              <p:nvPr/>
            </p:nvSpPr>
            <p:spPr>
              <a:xfrm>
                <a:off x="2658759" y="2828764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DD249CC8-4355-4B27-B6F5-33DF1288B3A0}"/>
                  </a:ext>
                </a:extLst>
              </p:cNvPr>
              <p:cNvSpPr/>
              <p:nvPr/>
            </p:nvSpPr>
            <p:spPr>
              <a:xfrm>
                <a:off x="2658759" y="3027600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50FC46BE-FAB4-4792-B41B-A656BC903C32}"/>
                  </a:ext>
                </a:extLst>
              </p:cNvPr>
              <p:cNvSpPr/>
              <p:nvPr/>
            </p:nvSpPr>
            <p:spPr>
              <a:xfrm>
                <a:off x="2658759" y="3226436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xmlns="" id="{95DA89D2-175C-4527-A5D2-1A6B8D1CE0A1}"/>
                  </a:ext>
                </a:extLst>
              </p:cNvPr>
              <p:cNvSpPr/>
              <p:nvPr/>
            </p:nvSpPr>
            <p:spPr>
              <a:xfrm>
                <a:off x="2658759" y="3425272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CCB80A57-81BA-42B1-B096-E939E1F7825A}"/>
                  </a:ext>
                </a:extLst>
              </p:cNvPr>
              <p:cNvSpPr/>
              <p:nvPr/>
            </p:nvSpPr>
            <p:spPr>
              <a:xfrm>
                <a:off x="2658759" y="3624108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xmlns="" id="{C4796F61-AC2C-484C-B26D-82BA4576133C}"/>
                  </a:ext>
                </a:extLst>
              </p:cNvPr>
              <p:cNvSpPr/>
              <p:nvPr/>
            </p:nvSpPr>
            <p:spPr>
              <a:xfrm>
                <a:off x="2658759" y="3822944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A15E7A5C-9149-4689-AD75-2B8E03A9314C}"/>
                  </a:ext>
                </a:extLst>
              </p:cNvPr>
              <p:cNvSpPr/>
              <p:nvPr/>
            </p:nvSpPr>
            <p:spPr>
              <a:xfrm>
                <a:off x="2658759" y="4021780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E84B6BA4-D3AC-4101-8D42-29005D2C9D15}"/>
                  </a:ext>
                </a:extLst>
              </p:cNvPr>
              <p:cNvSpPr/>
              <p:nvPr/>
            </p:nvSpPr>
            <p:spPr>
              <a:xfrm>
                <a:off x="2658759" y="4220616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FB4673A1-E0D3-4A67-BA4E-19D8EB821C3C}"/>
                  </a:ext>
                </a:extLst>
              </p:cNvPr>
              <p:cNvSpPr/>
              <p:nvPr/>
            </p:nvSpPr>
            <p:spPr>
              <a:xfrm>
                <a:off x="2658759" y="4419452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CAC4147D-2223-486B-B2D4-84C23E483311}"/>
                  </a:ext>
                </a:extLst>
              </p:cNvPr>
              <p:cNvSpPr/>
              <p:nvPr/>
            </p:nvSpPr>
            <p:spPr>
              <a:xfrm>
                <a:off x="2658759" y="4618288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42746AD-4A55-40A0-BFB1-D92B0E451D98}"/>
              </a:ext>
            </a:extLst>
          </p:cNvPr>
          <p:cNvSpPr/>
          <p:nvPr/>
        </p:nvSpPr>
        <p:spPr>
          <a:xfrm>
            <a:off x="0" y="4985995"/>
            <a:ext cx="9144000" cy="1834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Freeform: Shape 13">
            <a:hlinkClick r:id="rId2" action="ppaction://hlinksldjump"/>
            <a:extLst>
              <a:ext uri="{FF2B5EF4-FFF2-40B4-BE49-F238E27FC236}">
                <a16:creationId xmlns:a16="http://schemas.microsoft.com/office/drawing/2014/main" xmlns="" id="{CB6A20DA-03E6-4737-8BED-4E330283CC0A}"/>
              </a:ext>
            </a:extLst>
          </p:cNvPr>
          <p:cNvSpPr/>
          <p:nvPr/>
        </p:nvSpPr>
        <p:spPr>
          <a:xfrm>
            <a:off x="386440" y="2403022"/>
            <a:ext cx="2478368" cy="2579579"/>
          </a:xfrm>
          <a:custGeom>
            <a:avLst/>
            <a:gdLst>
              <a:gd name="connsiteX0" fmla="*/ 0 w 3304490"/>
              <a:gd name="connsiteY0" fmla="*/ 0 h 3439439"/>
              <a:gd name="connsiteX1" fmla="*/ 273487 w 3304490"/>
              <a:gd name="connsiteY1" fmla="*/ 0 h 3439439"/>
              <a:gd name="connsiteX2" fmla="*/ 3031003 w 3304490"/>
              <a:gd name="connsiteY2" fmla="*/ 0 h 3439439"/>
              <a:gd name="connsiteX3" fmla="*/ 3304490 w 3304490"/>
              <a:gd name="connsiteY3" fmla="*/ 0 h 3439439"/>
              <a:gd name="connsiteX4" fmla="*/ 3304490 w 3304490"/>
              <a:gd name="connsiteY4" fmla="*/ 304800 h 3439439"/>
              <a:gd name="connsiteX5" fmla="*/ 3304490 w 3304490"/>
              <a:gd name="connsiteY5" fmla="*/ 3439439 h 3439439"/>
              <a:gd name="connsiteX6" fmla="*/ 3031003 w 3304490"/>
              <a:gd name="connsiteY6" fmla="*/ 3439439 h 3439439"/>
              <a:gd name="connsiteX7" fmla="*/ 3031003 w 3304490"/>
              <a:gd name="connsiteY7" fmla="*/ 304800 h 3439439"/>
              <a:gd name="connsiteX8" fmla="*/ 273487 w 3304490"/>
              <a:gd name="connsiteY8" fmla="*/ 304800 h 3439439"/>
              <a:gd name="connsiteX9" fmla="*/ 273487 w 3304490"/>
              <a:gd name="connsiteY9" fmla="*/ 3439439 h 3439439"/>
              <a:gd name="connsiteX10" fmla="*/ 0 w 3304490"/>
              <a:gd name="connsiteY10" fmla="*/ 3439439 h 3439439"/>
              <a:gd name="connsiteX11" fmla="*/ 0 w 3304490"/>
              <a:gd name="connsiteY11" fmla="*/ 304800 h 3439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04490" h="3439439">
                <a:moveTo>
                  <a:pt x="0" y="0"/>
                </a:moveTo>
                <a:lnTo>
                  <a:pt x="273487" y="0"/>
                </a:lnTo>
                <a:lnTo>
                  <a:pt x="3031003" y="0"/>
                </a:lnTo>
                <a:lnTo>
                  <a:pt x="3304490" y="0"/>
                </a:lnTo>
                <a:lnTo>
                  <a:pt x="3304490" y="304800"/>
                </a:lnTo>
                <a:lnTo>
                  <a:pt x="3304490" y="3439439"/>
                </a:lnTo>
                <a:lnTo>
                  <a:pt x="3031003" y="3439439"/>
                </a:lnTo>
                <a:lnTo>
                  <a:pt x="3031003" y="304800"/>
                </a:lnTo>
                <a:lnTo>
                  <a:pt x="273487" y="304800"/>
                </a:lnTo>
                <a:lnTo>
                  <a:pt x="273487" y="3439439"/>
                </a:lnTo>
                <a:lnTo>
                  <a:pt x="0" y="3439439"/>
                </a:lnTo>
                <a:lnTo>
                  <a:pt x="0" y="3048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prstMaterial="metal">
            <a:bevelT w="381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Freeform: Shape 23">
            <a:hlinkClick r:id="rId3" action="ppaction://hlinksldjump"/>
            <a:extLst>
              <a:ext uri="{FF2B5EF4-FFF2-40B4-BE49-F238E27FC236}">
                <a16:creationId xmlns:a16="http://schemas.microsoft.com/office/drawing/2014/main" xmlns="" id="{D3480277-A469-4029-A7E8-ACC93D4DCEF9}"/>
              </a:ext>
            </a:extLst>
          </p:cNvPr>
          <p:cNvSpPr/>
          <p:nvPr/>
        </p:nvSpPr>
        <p:spPr>
          <a:xfrm>
            <a:off x="3387244" y="2403022"/>
            <a:ext cx="2478368" cy="2579579"/>
          </a:xfrm>
          <a:custGeom>
            <a:avLst/>
            <a:gdLst>
              <a:gd name="connsiteX0" fmla="*/ 0 w 3304490"/>
              <a:gd name="connsiteY0" fmla="*/ 0 h 3439439"/>
              <a:gd name="connsiteX1" fmla="*/ 273487 w 3304490"/>
              <a:gd name="connsiteY1" fmla="*/ 0 h 3439439"/>
              <a:gd name="connsiteX2" fmla="*/ 3031003 w 3304490"/>
              <a:gd name="connsiteY2" fmla="*/ 0 h 3439439"/>
              <a:gd name="connsiteX3" fmla="*/ 3304490 w 3304490"/>
              <a:gd name="connsiteY3" fmla="*/ 0 h 3439439"/>
              <a:gd name="connsiteX4" fmla="*/ 3304490 w 3304490"/>
              <a:gd name="connsiteY4" fmla="*/ 304800 h 3439439"/>
              <a:gd name="connsiteX5" fmla="*/ 3304490 w 3304490"/>
              <a:gd name="connsiteY5" fmla="*/ 3439439 h 3439439"/>
              <a:gd name="connsiteX6" fmla="*/ 3031003 w 3304490"/>
              <a:gd name="connsiteY6" fmla="*/ 3439439 h 3439439"/>
              <a:gd name="connsiteX7" fmla="*/ 3031003 w 3304490"/>
              <a:gd name="connsiteY7" fmla="*/ 304800 h 3439439"/>
              <a:gd name="connsiteX8" fmla="*/ 273487 w 3304490"/>
              <a:gd name="connsiteY8" fmla="*/ 304800 h 3439439"/>
              <a:gd name="connsiteX9" fmla="*/ 273487 w 3304490"/>
              <a:gd name="connsiteY9" fmla="*/ 3439439 h 3439439"/>
              <a:gd name="connsiteX10" fmla="*/ 0 w 3304490"/>
              <a:gd name="connsiteY10" fmla="*/ 3439439 h 3439439"/>
              <a:gd name="connsiteX11" fmla="*/ 0 w 3304490"/>
              <a:gd name="connsiteY11" fmla="*/ 304800 h 3439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04490" h="3439439">
                <a:moveTo>
                  <a:pt x="0" y="0"/>
                </a:moveTo>
                <a:lnTo>
                  <a:pt x="273487" y="0"/>
                </a:lnTo>
                <a:lnTo>
                  <a:pt x="3031003" y="0"/>
                </a:lnTo>
                <a:lnTo>
                  <a:pt x="3304490" y="0"/>
                </a:lnTo>
                <a:lnTo>
                  <a:pt x="3304490" y="304800"/>
                </a:lnTo>
                <a:lnTo>
                  <a:pt x="3304490" y="3439439"/>
                </a:lnTo>
                <a:lnTo>
                  <a:pt x="3031003" y="3439439"/>
                </a:lnTo>
                <a:lnTo>
                  <a:pt x="3031003" y="304800"/>
                </a:lnTo>
                <a:lnTo>
                  <a:pt x="273487" y="304800"/>
                </a:lnTo>
                <a:lnTo>
                  <a:pt x="273487" y="3439439"/>
                </a:lnTo>
                <a:lnTo>
                  <a:pt x="0" y="3439439"/>
                </a:lnTo>
                <a:lnTo>
                  <a:pt x="0" y="3048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prstMaterial="metal">
            <a:bevelT w="381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Freeform: Shape 25">
            <a:hlinkClick r:id="rId4" action="ppaction://hlinksldjump"/>
            <a:extLst>
              <a:ext uri="{FF2B5EF4-FFF2-40B4-BE49-F238E27FC236}">
                <a16:creationId xmlns:a16="http://schemas.microsoft.com/office/drawing/2014/main" xmlns="" id="{504F5E21-1ADC-4F21-B21D-3514C32636B9}"/>
              </a:ext>
            </a:extLst>
          </p:cNvPr>
          <p:cNvSpPr/>
          <p:nvPr/>
        </p:nvSpPr>
        <p:spPr>
          <a:xfrm>
            <a:off x="6324522" y="2403022"/>
            <a:ext cx="2478368" cy="2579579"/>
          </a:xfrm>
          <a:custGeom>
            <a:avLst/>
            <a:gdLst>
              <a:gd name="connsiteX0" fmla="*/ 0 w 3304490"/>
              <a:gd name="connsiteY0" fmla="*/ 0 h 3439439"/>
              <a:gd name="connsiteX1" fmla="*/ 273487 w 3304490"/>
              <a:gd name="connsiteY1" fmla="*/ 0 h 3439439"/>
              <a:gd name="connsiteX2" fmla="*/ 3031003 w 3304490"/>
              <a:gd name="connsiteY2" fmla="*/ 0 h 3439439"/>
              <a:gd name="connsiteX3" fmla="*/ 3304490 w 3304490"/>
              <a:gd name="connsiteY3" fmla="*/ 0 h 3439439"/>
              <a:gd name="connsiteX4" fmla="*/ 3304490 w 3304490"/>
              <a:gd name="connsiteY4" fmla="*/ 304800 h 3439439"/>
              <a:gd name="connsiteX5" fmla="*/ 3304490 w 3304490"/>
              <a:gd name="connsiteY5" fmla="*/ 3439439 h 3439439"/>
              <a:gd name="connsiteX6" fmla="*/ 3031003 w 3304490"/>
              <a:gd name="connsiteY6" fmla="*/ 3439439 h 3439439"/>
              <a:gd name="connsiteX7" fmla="*/ 3031003 w 3304490"/>
              <a:gd name="connsiteY7" fmla="*/ 304800 h 3439439"/>
              <a:gd name="connsiteX8" fmla="*/ 273487 w 3304490"/>
              <a:gd name="connsiteY8" fmla="*/ 304800 h 3439439"/>
              <a:gd name="connsiteX9" fmla="*/ 273487 w 3304490"/>
              <a:gd name="connsiteY9" fmla="*/ 3439439 h 3439439"/>
              <a:gd name="connsiteX10" fmla="*/ 0 w 3304490"/>
              <a:gd name="connsiteY10" fmla="*/ 3439439 h 3439439"/>
              <a:gd name="connsiteX11" fmla="*/ 0 w 3304490"/>
              <a:gd name="connsiteY11" fmla="*/ 304800 h 3439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04490" h="3439439">
                <a:moveTo>
                  <a:pt x="0" y="0"/>
                </a:moveTo>
                <a:lnTo>
                  <a:pt x="273487" y="0"/>
                </a:lnTo>
                <a:lnTo>
                  <a:pt x="3031003" y="0"/>
                </a:lnTo>
                <a:lnTo>
                  <a:pt x="3304490" y="0"/>
                </a:lnTo>
                <a:lnTo>
                  <a:pt x="3304490" y="304800"/>
                </a:lnTo>
                <a:lnTo>
                  <a:pt x="3304490" y="3439439"/>
                </a:lnTo>
                <a:lnTo>
                  <a:pt x="3031003" y="3439439"/>
                </a:lnTo>
                <a:lnTo>
                  <a:pt x="3031003" y="304800"/>
                </a:lnTo>
                <a:lnTo>
                  <a:pt x="273487" y="304800"/>
                </a:lnTo>
                <a:lnTo>
                  <a:pt x="273487" y="3439439"/>
                </a:lnTo>
                <a:lnTo>
                  <a:pt x="0" y="3439439"/>
                </a:lnTo>
                <a:lnTo>
                  <a:pt x="0" y="3048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prstMaterial="metal">
            <a:bevelT w="381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C91055E-DE63-4078-B0B0-54A9E2155D82}"/>
              </a:ext>
            </a:extLst>
          </p:cNvPr>
          <p:cNvSpPr/>
          <p:nvPr/>
        </p:nvSpPr>
        <p:spPr>
          <a:xfrm>
            <a:off x="3090862" y="1651010"/>
            <a:ext cx="122804" cy="508831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E1D73C55-498F-40E7-B9D3-B7DC21D13959}"/>
              </a:ext>
            </a:extLst>
          </p:cNvPr>
          <p:cNvSpPr/>
          <p:nvPr/>
        </p:nvSpPr>
        <p:spPr>
          <a:xfrm>
            <a:off x="6149589" y="1692704"/>
            <a:ext cx="146927" cy="508831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A5CD8C5C-EA05-4337-B8C4-50A28BE7C975}"/>
              </a:ext>
            </a:extLst>
          </p:cNvPr>
          <p:cNvSpPr/>
          <p:nvPr/>
        </p:nvSpPr>
        <p:spPr>
          <a:xfrm rot="5400000">
            <a:off x="4564173" y="683046"/>
            <a:ext cx="42476" cy="91897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E726ECB-2E12-4A46-9CE4-12C7F4D5A65F}"/>
              </a:ext>
            </a:extLst>
          </p:cNvPr>
          <p:cNvSpPr/>
          <p:nvPr/>
        </p:nvSpPr>
        <p:spPr>
          <a:xfrm>
            <a:off x="184273" y="5663221"/>
            <a:ext cx="2835048" cy="53039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xmlns="" id="{F9610250-5468-495B-B8BC-1BD6153DFBB4}"/>
              </a:ext>
            </a:extLst>
          </p:cNvPr>
          <p:cNvSpPr/>
          <p:nvPr/>
        </p:nvSpPr>
        <p:spPr>
          <a:xfrm>
            <a:off x="3210674" y="5667288"/>
            <a:ext cx="2835048" cy="53039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xmlns="" id="{7F197059-3D15-43E4-B6EC-31A258FD3732}"/>
              </a:ext>
            </a:extLst>
          </p:cNvPr>
          <p:cNvSpPr/>
          <p:nvPr/>
        </p:nvSpPr>
        <p:spPr>
          <a:xfrm>
            <a:off x="6258567" y="5669647"/>
            <a:ext cx="2835048" cy="53039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xmlns="" id="{B4F8DDC4-46A1-4E26-AE05-101CE562DF00}"/>
              </a:ext>
            </a:extLst>
          </p:cNvPr>
          <p:cNvSpPr/>
          <p:nvPr/>
        </p:nvSpPr>
        <p:spPr>
          <a:xfrm flipH="1">
            <a:off x="50732" y="125611"/>
            <a:ext cx="105151" cy="661371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3F8A6C15-5F36-40D5-9699-77F845BFE9F7}"/>
              </a:ext>
            </a:extLst>
          </p:cNvPr>
          <p:cNvSpPr txBox="1"/>
          <p:nvPr/>
        </p:nvSpPr>
        <p:spPr>
          <a:xfrm>
            <a:off x="368586" y="5669647"/>
            <a:ext cx="24783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700" dirty="0">
                <a:solidFill>
                  <a:schemeClr val="bg1"/>
                </a:solidFill>
                <a:latin typeface="Oswald" panose="02000503000000000000" pitchFamily="2" charset="0"/>
              </a:rPr>
              <a:t>البطاقة الزرقاء</a:t>
            </a:r>
            <a:endParaRPr lang="en-US" sz="2700" dirty="0">
              <a:solidFill>
                <a:schemeClr val="bg1"/>
              </a:solidFill>
              <a:latin typeface="Oswald" panose="02000503000000000000" pitchFamily="2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4698B328-1352-45B3-8120-4E22BE204D54}"/>
              </a:ext>
            </a:extLst>
          </p:cNvPr>
          <p:cNvSpPr txBox="1"/>
          <p:nvPr/>
        </p:nvSpPr>
        <p:spPr>
          <a:xfrm>
            <a:off x="3422062" y="5666751"/>
            <a:ext cx="24783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700" dirty="0">
                <a:solidFill>
                  <a:schemeClr val="bg1"/>
                </a:solidFill>
                <a:latin typeface="Oswald" panose="02000503000000000000" pitchFamily="2" charset="0"/>
              </a:rPr>
              <a:t>البطاقة الحمراء</a:t>
            </a:r>
            <a:endParaRPr lang="en-US" sz="2700" dirty="0">
              <a:solidFill>
                <a:schemeClr val="bg1"/>
              </a:solidFill>
              <a:latin typeface="Oswald" panose="02000503000000000000" pitchFamily="2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96D604E8-8E27-4DCE-B3AB-921068BB350B}"/>
              </a:ext>
            </a:extLst>
          </p:cNvPr>
          <p:cNvSpPr txBox="1"/>
          <p:nvPr/>
        </p:nvSpPr>
        <p:spPr>
          <a:xfrm>
            <a:off x="6457020" y="5672574"/>
            <a:ext cx="24783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700" dirty="0">
                <a:solidFill>
                  <a:schemeClr val="bg1"/>
                </a:solidFill>
                <a:latin typeface="Oswald" panose="02000503000000000000" pitchFamily="2" charset="0"/>
              </a:rPr>
              <a:t>البطاقة الخضراء</a:t>
            </a:r>
            <a:endParaRPr lang="en-US" sz="2700" dirty="0">
              <a:solidFill>
                <a:schemeClr val="bg1"/>
              </a:solidFill>
              <a:latin typeface="Oswald" panose="02000503000000000000" pitchFamily="2" charset="0"/>
            </a:endParaRPr>
          </a:p>
        </p:txBody>
      </p:sp>
      <p:sp>
        <p:nvSpPr>
          <p:cNvPr id="8" name="Rectangle 51">
            <a:extLst>
              <a:ext uri="{FF2B5EF4-FFF2-40B4-BE49-F238E27FC236}">
                <a16:creationId xmlns:a16="http://schemas.microsoft.com/office/drawing/2014/main" xmlns="" id="{67B8D8D9-6B5E-4DA1-B957-8BF8FCFF24D9}"/>
              </a:ext>
            </a:extLst>
          </p:cNvPr>
          <p:cNvSpPr/>
          <p:nvPr/>
        </p:nvSpPr>
        <p:spPr>
          <a:xfrm rot="5400000">
            <a:off x="4491979" y="-2965088"/>
            <a:ext cx="42476" cy="91897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27195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>
            <a:extLst>
              <a:ext uri="{FF2B5EF4-FFF2-40B4-BE49-F238E27FC236}">
                <a16:creationId xmlns:a16="http://schemas.microsoft.com/office/drawing/2014/main" xmlns="" id="{38EABB36-64E1-45E0-BAF3-3CA5B197A467}"/>
              </a:ext>
            </a:extLst>
          </p:cNvPr>
          <p:cNvSpPr/>
          <p:nvPr/>
        </p:nvSpPr>
        <p:spPr>
          <a:xfrm>
            <a:off x="255814" y="2212354"/>
            <a:ext cx="2862944" cy="30371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558800" dist="10795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EE9B4CB0-79A1-4CC2-B2ED-0A6407D9F6B2}"/>
              </a:ext>
            </a:extLst>
          </p:cNvPr>
          <p:cNvSpPr/>
          <p:nvPr/>
        </p:nvSpPr>
        <p:spPr>
          <a:xfrm>
            <a:off x="3164129" y="2212354"/>
            <a:ext cx="2862944" cy="30371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558800" dist="10795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FBF3711B-2FC9-4508-9506-ACC51B30D19A}"/>
              </a:ext>
            </a:extLst>
          </p:cNvPr>
          <p:cNvSpPr/>
          <p:nvPr/>
        </p:nvSpPr>
        <p:spPr>
          <a:xfrm>
            <a:off x="6072444" y="2212353"/>
            <a:ext cx="2862944" cy="30371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558800" dist="10795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CAEB2A10-B50B-4E5A-A7AA-660AC5D8A717}"/>
              </a:ext>
            </a:extLst>
          </p:cNvPr>
          <p:cNvSpPr/>
          <p:nvPr/>
        </p:nvSpPr>
        <p:spPr>
          <a:xfrm>
            <a:off x="-81643" y="933449"/>
            <a:ext cx="9143999" cy="4125351"/>
          </a:xfrm>
          <a:custGeom>
            <a:avLst/>
            <a:gdLst>
              <a:gd name="connsiteX0" fmla="*/ 8691193 w 12191999"/>
              <a:gd name="connsiteY0" fmla="*/ 2349303 h 5500468"/>
              <a:gd name="connsiteX1" fmla="*/ 8691193 w 12191999"/>
              <a:gd name="connsiteY1" fmla="*/ 5500466 h 5500468"/>
              <a:gd name="connsiteX2" fmla="*/ 11490664 w 12191999"/>
              <a:gd name="connsiteY2" fmla="*/ 5500466 h 5500468"/>
              <a:gd name="connsiteX3" fmla="*/ 11490664 w 12191999"/>
              <a:gd name="connsiteY3" fmla="*/ 2349303 h 5500468"/>
              <a:gd name="connsiteX4" fmla="*/ 4739491 w 12191999"/>
              <a:gd name="connsiteY4" fmla="*/ 2349303 h 5500468"/>
              <a:gd name="connsiteX5" fmla="*/ 4739491 w 12191999"/>
              <a:gd name="connsiteY5" fmla="*/ 5500466 h 5500468"/>
              <a:gd name="connsiteX6" fmla="*/ 7538962 w 12191999"/>
              <a:gd name="connsiteY6" fmla="*/ 5500466 h 5500468"/>
              <a:gd name="connsiteX7" fmla="*/ 7538962 w 12191999"/>
              <a:gd name="connsiteY7" fmla="*/ 2349303 h 5500468"/>
              <a:gd name="connsiteX8" fmla="*/ 787790 w 12191999"/>
              <a:gd name="connsiteY8" fmla="*/ 2349303 h 5500468"/>
              <a:gd name="connsiteX9" fmla="*/ 787790 w 12191999"/>
              <a:gd name="connsiteY9" fmla="*/ 5500466 h 5500468"/>
              <a:gd name="connsiteX10" fmla="*/ 3587262 w 12191999"/>
              <a:gd name="connsiteY10" fmla="*/ 5500466 h 5500468"/>
              <a:gd name="connsiteX11" fmla="*/ 3587262 w 12191999"/>
              <a:gd name="connsiteY11" fmla="*/ 2349303 h 5500468"/>
              <a:gd name="connsiteX12" fmla="*/ 0 w 12191999"/>
              <a:gd name="connsiteY12" fmla="*/ 0 h 5500468"/>
              <a:gd name="connsiteX13" fmla="*/ 12191999 w 12191999"/>
              <a:gd name="connsiteY13" fmla="*/ 0 h 5500468"/>
              <a:gd name="connsiteX14" fmla="*/ 12191999 w 12191999"/>
              <a:gd name="connsiteY14" fmla="*/ 5500468 h 5500468"/>
              <a:gd name="connsiteX15" fmla="*/ 0 w 12191999"/>
              <a:gd name="connsiteY15" fmla="*/ 5500468 h 5500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1999" h="5500468">
                <a:moveTo>
                  <a:pt x="8691193" y="2349303"/>
                </a:moveTo>
                <a:lnTo>
                  <a:pt x="8691193" y="5500466"/>
                </a:lnTo>
                <a:lnTo>
                  <a:pt x="11490664" y="5500466"/>
                </a:lnTo>
                <a:lnTo>
                  <a:pt x="11490664" y="2349303"/>
                </a:lnTo>
                <a:close/>
                <a:moveTo>
                  <a:pt x="4739491" y="2349303"/>
                </a:moveTo>
                <a:lnTo>
                  <a:pt x="4739491" y="5500466"/>
                </a:lnTo>
                <a:lnTo>
                  <a:pt x="7538962" y="5500466"/>
                </a:lnTo>
                <a:lnTo>
                  <a:pt x="7538962" y="2349303"/>
                </a:lnTo>
                <a:close/>
                <a:moveTo>
                  <a:pt x="787790" y="2349303"/>
                </a:moveTo>
                <a:lnTo>
                  <a:pt x="787790" y="5500466"/>
                </a:lnTo>
                <a:lnTo>
                  <a:pt x="3587262" y="5500466"/>
                </a:lnTo>
                <a:lnTo>
                  <a:pt x="3587262" y="2349303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500468"/>
                </a:lnTo>
                <a:lnTo>
                  <a:pt x="0" y="5500468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rapezoid 2">
            <a:extLst>
              <a:ext uri="{FF2B5EF4-FFF2-40B4-BE49-F238E27FC236}">
                <a16:creationId xmlns:a16="http://schemas.microsoft.com/office/drawing/2014/main" xmlns="" id="{CAB067FC-ECE4-414A-8204-49CB76AA7EEB}"/>
              </a:ext>
            </a:extLst>
          </p:cNvPr>
          <p:cNvSpPr/>
          <p:nvPr/>
        </p:nvSpPr>
        <p:spPr>
          <a:xfrm>
            <a:off x="388694" y="2613506"/>
            <a:ext cx="2500469" cy="2252244"/>
          </a:xfrm>
          <a:prstGeom prst="trapezoid">
            <a:avLst>
              <a:gd name="adj" fmla="val 38992"/>
            </a:avLst>
          </a:prstGeom>
          <a:gradFill>
            <a:gsLst>
              <a:gs pos="23000">
                <a:srgbClr val="FFFFFF">
                  <a:alpha val="87000"/>
                </a:srgbClr>
              </a:gs>
              <a:gs pos="0">
                <a:schemeClr val="bg1">
                  <a:alpha val="72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dirty="0">
                <a:solidFill>
                  <a:schemeClr val="tx1"/>
                </a:solidFill>
                <a:cs typeface="AL-Mohanad" pitchFamily="2" charset="-78"/>
              </a:rPr>
              <a:t>السؤال الأول</a:t>
            </a:r>
            <a:endParaRPr lang="en-US" sz="2100" dirty="0">
              <a:solidFill>
                <a:schemeClr val="tx1"/>
              </a:solidFill>
              <a:cs typeface="AL-Mohanad" pitchFamily="2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7014F7EF-87CD-40C5-957F-1BA2C8ACCE1A}"/>
              </a:ext>
            </a:extLst>
          </p:cNvPr>
          <p:cNvSpPr/>
          <p:nvPr/>
        </p:nvSpPr>
        <p:spPr>
          <a:xfrm>
            <a:off x="1422207" y="2603573"/>
            <a:ext cx="495698" cy="1125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glow rad="76200">
              <a:schemeClr val="bg1"/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4" name="Trapezoid 43">
            <a:extLst>
              <a:ext uri="{FF2B5EF4-FFF2-40B4-BE49-F238E27FC236}">
                <a16:creationId xmlns:a16="http://schemas.microsoft.com/office/drawing/2014/main" xmlns="" id="{F1B65048-0E0B-4675-A153-A11464B1CFEC}"/>
              </a:ext>
            </a:extLst>
          </p:cNvPr>
          <p:cNvSpPr/>
          <p:nvPr/>
        </p:nvSpPr>
        <p:spPr>
          <a:xfrm>
            <a:off x="3401108" y="2668845"/>
            <a:ext cx="2422944" cy="2252244"/>
          </a:xfrm>
          <a:prstGeom prst="trapezoid">
            <a:avLst>
              <a:gd name="adj" fmla="val 38992"/>
            </a:avLst>
          </a:prstGeom>
          <a:gradFill>
            <a:gsLst>
              <a:gs pos="23000">
                <a:srgbClr val="FFFFFF">
                  <a:alpha val="87000"/>
                </a:srgbClr>
              </a:gs>
              <a:gs pos="0">
                <a:schemeClr val="bg1">
                  <a:alpha val="72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dirty="0">
                <a:solidFill>
                  <a:schemeClr val="tx1"/>
                </a:solidFill>
                <a:cs typeface="AL-Mohanad" pitchFamily="2" charset="-78"/>
              </a:rPr>
              <a:t>السؤال الثاني</a:t>
            </a:r>
            <a:endParaRPr lang="en-US" sz="2100" dirty="0">
              <a:solidFill>
                <a:schemeClr val="tx1"/>
              </a:solidFill>
              <a:cs typeface="AL-Mohanad" pitchFamily="2" charset="-78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CEE737A7-D232-4822-9698-76043684D3B2}"/>
              </a:ext>
            </a:extLst>
          </p:cNvPr>
          <p:cNvSpPr/>
          <p:nvPr/>
        </p:nvSpPr>
        <p:spPr>
          <a:xfrm>
            <a:off x="4381369" y="2603573"/>
            <a:ext cx="495698" cy="1125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glow rad="76200">
              <a:schemeClr val="bg1"/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" name="Trapezoid 45">
            <a:extLst>
              <a:ext uri="{FF2B5EF4-FFF2-40B4-BE49-F238E27FC236}">
                <a16:creationId xmlns:a16="http://schemas.microsoft.com/office/drawing/2014/main" xmlns="" id="{B87355BE-0FAA-4A7E-94AF-40797D537684}"/>
              </a:ext>
            </a:extLst>
          </p:cNvPr>
          <p:cNvSpPr/>
          <p:nvPr/>
        </p:nvSpPr>
        <p:spPr>
          <a:xfrm>
            <a:off x="6335452" y="2653434"/>
            <a:ext cx="2496920" cy="2252244"/>
          </a:xfrm>
          <a:prstGeom prst="trapezoid">
            <a:avLst>
              <a:gd name="adj" fmla="val 38992"/>
            </a:avLst>
          </a:prstGeom>
          <a:gradFill>
            <a:gsLst>
              <a:gs pos="23000">
                <a:srgbClr val="FFFFFF">
                  <a:alpha val="87000"/>
                </a:srgbClr>
              </a:gs>
              <a:gs pos="0">
                <a:schemeClr val="bg1">
                  <a:alpha val="72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cs typeface="AL-Mohanad" pitchFamily="2" charset="-78"/>
              </a:rPr>
              <a:t>كتابة السؤال الأول </a:t>
            </a:r>
            <a:endParaRPr lang="en-US" sz="2400" dirty="0">
              <a:solidFill>
                <a:schemeClr val="tx1"/>
              </a:solidFill>
              <a:cs typeface="AL-Mohanad" pitchFamily="2" charset="-78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xmlns="" id="{13401CFF-17FF-42AF-80E9-B13BA7F697F2}"/>
              </a:ext>
            </a:extLst>
          </p:cNvPr>
          <p:cNvSpPr/>
          <p:nvPr/>
        </p:nvSpPr>
        <p:spPr>
          <a:xfrm>
            <a:off x="7349395" y="2603104"/>
            <a:ext cx="495698" cy="1125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glow rad="76200">
              <a:schemeClr val="bg1"/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357E36DA-03AE-4D63-BED9-F022E3DB0F7E}"/>
              </a:ext>
            </a:extLst>
          </p:cNvPr>
          <p:cNvSpPr/>
          <p:nvPr/>
        </p:nvSpPr>
        <p:spPr>
          <a:xfrm>
            <a:off x="-81642" y="37900"/>
            <a:ext cx="9225644" cy="4944701"/>
          </a:xfrm>
          <a:custGeom>
            <a:avLst/>
            <a:gdLst>
              <a:gd name="connsiteX0" fmla="*/ 8691193 w 12191999"/>
              <a:gd name="connsiteY0" fmla="*/ 2349303 h 5500468"/>
              <a:gd name="connsiteX1" fmla="*/ 8691193 w 12191999"/>
              <a:gd name="connsiteY1" fmla="*/ 5500466 h 5500468"/>
              <a:gd name="connsiteX2" fmla="*/ 11490664 w 12191999"/>
              <a:gd name="connsiteY2" fmla="*/ 5500466 h 5500468"/>
              <a:gd name="connsiteX3" fmla="*/ 11490664 w 12191999"/>
              <a:gd name="connsiteY3" fmla="*/ 2349303 h 5500468"/>
              <a:gd name="connsiteX4" fmla="*/ 4739491 w 12191999"/>
              <a:gd name="connsiteY4" fmla="*/ 2349303 h 5500468"/>
              <a:gd name="connsiteX5" fmla="*/ 4739491 w 12191999"/>
              <a:gd name="connsiteY5" fmla="*/ 5500466 h 5500468"/>
              <a:gd name="connsiteX6" fmla="*/ 7538962 w 12191999"/>
              <a:gd name="connsiteY6" fmla="*/ 5500466 h 5500468"/>
              <a:gd name="connsiteX7" fmla="*/ 7538962 w 12191999"/>
              <a:gd name="connsiteY7" fmla="*/ 2349303 h 5500468"/>
              <a:gd name="connsiteX8" fmla="*/ 787790 w 12191999"/>
              <a:gd name="connsiteY8" fmla="*/ 2349303 h 5500468"/>
              <a:gd name="connsiteX9" fmla="*/ 787790 w 12191999"/>
              <a:gd name="connsiteY9" fmla="*/ 5500466 h 5500468"/>
              <a:gd name="connsiteX10" fmla="*/ 3587262 w 12191999"/>
              <a:gd name="connsiteY10" fmla="*/ 5500466 h 5500468"/>
              <a:gd name="connsiteX11" fmla="*/ 3587262 w 12191999"/>
              <a:gd name="connsiteY11" fmla="*/ 2349303 h 5500468"/>
              <a:gd name="connsiteX12" fmla="*/ 0 w 12191999"/>
              <a:gd name="connsiteY12" fmla="*/ 0 h 5500468"/>
              <a:gd name="connsiteX13" fmla="*/ 12191999 w 12191999"/>
              <a:gd name="connsiteY13" fmla="*/ 0 h 5500468"/>
              <a:gd name="connsiteX14" fmla="*/ 12191999 w 12191999"/>
              <a:gd name="connsiteY14" fmla="*/ 5500468 h 5500468"/>
              <a:gd name="connsiteX15" fmla="*/ 0 w 12191999"/>
              <a:gd name="connsiteY15" fmla="*/ 5500468 h 5500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1999" h="5500468">
                <a:moveTo>
                  <a:pt x="8691193" y="2349303"/>
                </a:moveTo>
                <a:lnTo>
                  <a:pt x="8691193" y="5500466"/>
                </a:lnTo>
                <a:lnTo>
                  <a:pt x="11490664" y="5500466"/>
                </a:lnTo>
                <a:lnTo>
                  <a:pt x="11490664" y="2349303"/>
                </a:lnTo>
                <a:close/>
                <a:moveTo>
                  <a:pt x="4739491" y="2349303"/>
                </a:moveTo>
                <a:lnTo>
                  <a:pt x="4739491" y="5500466"/>
                </a:lnTo>
                <a:lnTo>
                  <a:pt x="7538962" y="5500466"/>
                </a:lnTo>
                <a:lnTo>
                  <a:pt x="7538962" y="2349303"/>
                </a:lnTo>
                <a:close/>
                <a:moveTo>
                  <a:pt x="787790" y="2349303"/>
                </a:moveTo>
                <a:lnTo>
                  <a:pt x="787790" y="5500466"/>
                </a:lnTo>
                <a:lnTo>
                  <a:pt x="3587262" y="5500466"/>
                </a:lnTo>
                <a:lnTo>
                  <a:pt x="3587262" y="2349303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500468"/>
                </a:lnTo>
                <a:lnTo>
                  <a:pt x="0" y="550046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FE5E9C4C-7CF6-4E02-A92D-A65075C0399B}"/>
              </a:ext>
            </a:extLst>
          </p:cNvPr>
          <p:cNvSpPr/>
          <p:nvPr/>
        </p:nvSpPr>
        <p:spPr>
          <a:xfrm>
            <a:off x="2867267" y="4143730"/>
            <a:ext cx="528510" cy="844052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C016037F-D9BB-4B6B-BB4F-FAB31E5F0F2F}"/>
              </a:ext>
            </a:extLst>
          </p:cNvPr>
          <p:cNvSpPr/>
          <p:nvPr/>
        </p:nvSpPr>
        <p:spPr>
          <a:xfrm>
            <a:off x="5808188" y="4149842"/>
            <a:ext cx="528510" cy="844052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BBF43E61-3363-483E-8064-CD2B0D748A0C}"/>
              </a:ext>
            </a:extLst>
          </p:cNvPr>
          <p:cNvSpPr/>
          <p:nvPr/>
        </p:nvSpPr>
        <p:spPr>
          <a:xfrm>
            <a:off x="8749110" y="4155954"/>
            <a:ext cx="528510" cy="844052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95136C0-0BAF-4CAE-BC8A-B59F5840A821}"/>
              </a:ext>
            </a:extLst>
          </p:cNvPr>
          <p:cNvSpPr/>
          <p:nvPr/>
        </p:nvSpPr>
        <p:spPr>
          <a:xfrm>
            <a:off x="0" y="4126848"/>
            <a:ext cx="426409" cy="844052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7" name="Choice 3 Shutter">
            <a:extLst>
              <a:ext uri="{FF2B5EF4-FFF2-40B4-BE49-F238E27FC236}">
                <a16:creationId xmlns:a16="http://schemas.microsoft.com/office/drawing/2014/main" xmlns="" id="{6E315B3A-CE1C-4D00-813E-27F843CCFB40}"/>
              </a:ext>
            </a:extLst>
          </p:cNvPr>
          <p:cNvGrpSpPr/>
          <p:nvPr/>
        </p:nvGrpSpPr>
        <p:grpSpPr>
          <a:xfrm>
            <a:off x="405072" y="2548336"/>
            <a:ext cx="2312939" cy="2734825"/>
            <a:chOff x="520163" y="2492117"/>
            <a:chExt cx="3083919" cy="3618565"/>
          </a:xfrm>
        </p:grpSpPr>
        <p:sp>
          <p:nvSpPr>
            <p:cNvPr id="2" name="Orange Door">
              <a:extLst>
                <a:ext uri="{FF2B5EF4-FFF2-40B4-BE49-F238E27FC236}">
                  <a16:creationId xmlns:a16="http://schemas.microsoft.com/office/drawing/2014/main" xmlns="" id="{D89B3E38-7450-491E-89C1-5F590E5A0581}"/>
                </a:ext>
              </a:extLst>
            </p:cNvPr>
            <p:cNvSpPr/>
            <p:nvPr/>
          </p:nvSpPr>
          <p:spPr>
            <a:xfrm>
              <a:off x="520163" y="2569645"/>
              <a:ext cx="3018971" cy="354103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xmlns="" id="{02EFC33D-26A6-45C5-B0BF-85F6D941AFB7}"/>
                </a:ext>
              </a:extLst>
            </p:cNvPr>
            <p:cNvGrpSpPr/>
            <p:nvPr/>
          </p:nvGrpSpPr>
          <p:grpSpPr>
            <a:xfrm>
              <a:off x="574073" y="2492117"/>
              <a:ext cx="3030009" cy="2900750"/>
              <a:chOff x="2658759" y="1834584"/>
              <a:chExt cx="3030009" cy="2900750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DDBC6FA8-25E1-48A8-8C3D-3877BE19F445}"/>
                  </a:ext>
                </a:extLst>
              </p:cNvPr>
              <p:cNvSpPr/>
              <p:nvPr/>
            </p:nvSpPr>
            <p:spPr>
              <a:xfrm>
                <a:off x="2658759" y="1834584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xmlns="" id="{481397BE-365F-4F79-A6D9-89A1607CD8A3}"/>
                  </a:ext>
                </a:extLst>
              </p:cNvPr>
              <p:cNvSpPr/>
              <p:nvPr/>
            </p:nvSpPr>
            <p:spPr>
              <a:xfrm>
                <a:off x="2658759" y="2033420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="" id="{8585D048-4620-4FB1-9F28-D699ACB336F4}"/>
                  </a:ext>
                </a:extLst>
              </p:cNvPr>
              <p:cNvSpPr/>
              <p:nvPr/>
            </p:nvSpPr>
            <p:spPr>
              <a:xfrm>
                <a:off x="2658759" y="2232256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xmlns="" id="{0E835322-23C1-4C0A-9787-484DABC6E400}"/>
                  </a:ext>
                </a:extLst>
              </p:cNvPr>
              <p:cNvSpPr/>
              <p:nvPr/>
            </p:nvSpPr>
            <p:spPr>
              <a:xfrm>
                <a:off x="2658759" y="2431092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xmlns="" id="{EA293359-49B0-4E44-BC91-A0E0EED30AC5}"/>
                  </a:ext>
                </a:extLst>
              </p:cNvPr>
              <p:cNvSpPr/>
              <p:nvPr/>
            </p:nvSpPr>
            <p:spPr>
              <a:xfrm>
                <a:off x="2658759" y="2629928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xmlns="" id="{356C41A8-19DF-4EBF-8737-D484D55910AC}"/>
                  </a:ext>
                </a:extLst>
              </p:cNvPr>
              <p:cNvSpPr/>
              <p:nvPr/>
            </p:nvSpPr>
            <p:spPr>
              <a:xfrm>
                <a:off x="2658759" y="2828764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xmlns="" id="{2ADB8DAF-2715-486E-B37A-19D843C1AD3F}"/>
                  </a:ext>
                </a:extLst>
              </p:cNvPr>
              <p:cNvSpPr/>
              <p:nvPr/>
            </p:nvSpPr>
            <p:spPr>
              <a:xfrm>
                <a:off x="2658759" y="3027600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xmlns="" id="{7439CF95-48FD-448C-A5BD-87DA78F04D6A}"/>
                  </a:ext>
                </a:extLst>
              </p:cNvPr>
              <p:cNvSpPr/>
              <p:nvPr/>
            </p:nvSpPr>
            <p:spPr>
              <a:xfrm>
                <a:off x="2658759" y="3226436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xmlns="" id="{C7A04053-D734-45F3-8CF6-4CA68DEA8242}"/>
                  </a:ext>
                </a:extLst>
              </p:cNvPr>
              <p:cNvSpPr/>
              <p:nvPr/>
            </p:nvSpPr>
            <p:spPr>
              <a:xfrm>
                <a:off x="2658759" y="3425272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xmlns="" id="{C3037A36-76D5-42FC-A29F-C1A9F55A768B}"/>
                  </a:ext>
                </a:extLst>
              </p:cNvPr>
              <p:cNvSpPr/>
              <p:nvPr/>
            </p:nvSpPr>
            <p:spPr>
              <a:xfrm>
                <a:off x="2658759" y="3624108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F971DA50-D1E8-46C0-A6F8-B0E30E7ADB3A}"/>
                  </a:ext>
                </a:extLst>
              </p:cNvPr>
              <p:cNvSpPr/>
              <p:nvPr/>
            </p:nvSpPr>
            <p:spPr>
              <a:xfrm>
                <a:off x="2658759" y="3822944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xmlns="" id="{A7A4B8C2-2637-49B3-8A58-616BDFE50067}"/>
                  </a:ext>
                </a:extLst>
              </p:cNvPr>
              <p:cNvSpPr/>
              <p:nvPr/>
            </p:nvSpPr>
            <p:spPr>
              <a:xfrm>
                <a:off x="2658759" y="4021780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B24A4413-1718-47A6-A554-D6C44E40B165}"/>
                  </a:ext>
                </a:extLst>
              </p:cNvPr>
              <p:cNvSpPr/>
              <p:nvPr/>
            </p:nvSpPr>
            <p:spPr>
              <a:xfrm>
                <a:off x="2658759" y="4220616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="" id="{3E2B7473-9F52-438F-B734-9B45B8CDA330}"/>
                  </a:ext>
                </a:extLst>
              </p:cNvPr>
              <p:cNvSpPr/>
              <p:nvPr/>
            </p:nvSpPr>
            <p:spPr>
              <a:xfrm>
                <a:off x="2658759" y="4419452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="" id="{0D000656-7480-4C3F-9158-C25D9CFFA9BF}"/>
                  </a:ext>
                </a:extLst>
              </p:cNvPr>
              <p:cNvSpPr/>
              <p:nvPr/>
            </p:nvSpPr>
            <p:spPr>
              <a:xfrm>
                <a:off x="2658759" y="4618288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16" name="Choice 2 Shutter">
            <a:extLst>
              <a:ext uri="{FF2B5EF4-FFF2-40B4-BE49-F238E27FC236}">
                <a16:creationId xmlns:a16="http://schemas.microsoft.com/office/drawing/2014/main" xmlns="" id="{B397FCA4-ED42-4D73-AC35-CA9F34FDEDE3}"/>
              </a:ext>
            </a:extLst>
          </p:cNvPr>
          <p:cNvGrpSpPr/>
          <p:nvPr/>
        </p:nvGrpSpPr>
        <p:grpSpPr>
          <a:xfrm>
            <a:off x="3485110" y="2418831"/>
            <a:ext cx="2312939" cy="2655778"/>
            <a:chOff x="4623166" y="1959431"/>
            <a:chExt cx="3083919" cy="3541037"/>
          </a:xfrm>
        </p:grpSpPr>
        <p:sp>
          <p:nvSpPr>
            <p:cNvPr id="23" name="Pink Door">
              <a:extLst>
                <a:ext uri="{FF2B5EF4-FFF2-40B4-BE49-F238E27FC236}">
                  <a16:creationId xmlns:a16="http://schemas.microsoft.com/office/drawing/2014/main" xmlns="" id="{0402CDA5-8295-4C19-B5C5-84320852DF89}"/>
                </a:ext>
              </a:extLst>
            </p:cNvPr>
            <p:cNvSpPr/>
            <p:nvPr/>
          </p:nvSpPr>
          <p:spPr>
            <a:xfrm>
              <a:off x="4688114" y="1959431"/>
              <a:ext cx="3018971" cy="354103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xmlns="" id="{04996E37-A3DA-4EB8-8BB3-0FA176F75CAF}"/>
                </a:ext>
              </a:extLst>
            </p:cNvPr>
            <p:cNvGrpSpPr/>
            <p:nvPr/>
          </p:nvGrpSpPr>
          <p:grpSpPr>
            <a:xfrm>
              <a:off x="4623166" y="2548919"/>
              <a:ext cx="3030009" cy="2900750"/>
              <a:chOff x="2658759" y="1834584"/>
              <a:chExt cx="3030009" cy="2900750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="" id="{580D2AA7-81C2-4B34-A73A-A2B3E5845A9E}"/>
                  </a:ext>
                </a:extLst>
              </p:cNvPr>
              <p:cNvSpPr/>
              <p:nvPr/>
            </p:nvSpPr>
            <p:spPr>
              <a:xfrm>
                <a:off x="2658759" y="1834584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xmlns="" id="{E2780E79-E4C9-4631-8558-AD30CA9E7AE1}"/>
                  </a:ext>
                </a:extLst>
              </p:cNvPr>
              <p:cNvSpPr/>
              <p:nvPr/>
            </p:nvSpPr>
            <p:spPr>
              <a:xfrm>
                <a:off x="2658759" y="2033420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E0ED4D28-03F0-4E49-B21D-37B2E59AF2E6}"/>
                  </a:ext>
                </a:extLst>
              </p:cNvPr>
              <p:cNvSpPr/>
              <p:nvPr/>
            </p:nvSpPr>
            <p:spPr>
              <a:xfrm>
                <a:off x="2658759" y="2232256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="" id="{90A3CFBD-6D83-4F87-AA5E-7DE3275B3E45}"/>
                  </a:ext>
                </a:extLst>
              </p:cNvPr>
              <p:cNvSpPr/>
              <p:nvPr/>
            </p:nvSpPr>
            <p:spPr>
              <a:xfrm>
                <a:off x="2658759" y="2431092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C298B2BC-E610-4230-993C-0D616A99E356}"/>
                  </a:ext>
                </a:extLst>
              </p:cNvPr>
              <p:cNvSpPr/>
              <p:nvPr/>
            </p:nvSpPr>
            <p:spPr>
              <a:xfrm>
                <a:off x="2658759" y="2629928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xmlns="" id="{9CDBF21A-AA75-4E49-9D8D-B89F52E8AF94}"/>
                  </a:ext>
                </a:extLst>
              </p:cNvPr>
              <p:cNvSpPr/>
              <p:nvPr/>
            </p:nvSpPr>
            <p:spPr>
              <a:xfrm>
                <a:off x="2658759" y="2828764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3BC8611F-1B5C-4B84-80A2-F5EC8114D1E8}"/>
                  </a:ext>
                </a:extLst>
              </p:cNvPr>
              <p:cNvSpPr/>
              <p:nvPr/>
            </p:nvSpPr>
            <p:spPr>
              <a:xfrm>
                <a:off x="2658759" y="3027600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xmlns="" id="{A2A48D2B-4C56-45D0-AD6B-0EAEE1BBFA3A}"/>
                  </a:ext>
                </a:extLst>
              </p:cNvPr>
              <p:cNvSpPr/>
              <p:nvPr/>
            </p:nvSpPr>
            <p:spPr>
              <a:xfrm>
                <a:off x="2658759" y="3226436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xmlns="" id="{B7D539BD-E12D-4940-96DE-8F9ACC1317CC}"/>
                  </a:ext>
                </a:extLst>
              </p:cNvPr>
              <p:cNvSpPr/>
              <p:nvPr/>
            </p:nvSpPr>
            <p:spPr>
              <a:xfrm>
                <a:off x="2658759" y="3425272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xmlns="" id="{B6E7A23B-10F2-4A7E-8FE7-7D2EDC50A6DC}"/>
                  </a:ext>
                </a:extLst>
              </p:cNvPr>
              <p:cNvSpPr/>
              <p:nvPr/>
            </p:nvSpPr>
            <p:spPr>
              <a:xfrm>
                <a:off x="2658759" y="3624108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xmlns="" id="{01C7BBC2-5658-4C24-BC57-84CA46F95358}"/>
                  </a:ext>
                </a:extLst>
              </p:cNvPr>
              <p:cNvSpPr/>
              <p:nvPr/>
            </p:nvSpPr>
            <p:spPr>
              <a:xfrm>
                <a:off x="2658759" y="3822944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BAF57963-7BC1-4421-ACD0-39EA20C2A5E5}"/>
                  </a:ext>
                </a:extLst>
              </p:cNvPr>
              <p:cNvSpPr/>
              <p:nvPr/>
            </p:nvSpPr>
            <p:spPr>
              <a:xfrm>
                <a:off x="2658759" y="4021780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831CC1AA-6AF3-47CF-ACF8-1EE129829A38}"/>
                  </a:ext>
                </a:extLst>
              </p:cNvPr>
              <p:cNvSpPr/>
              <p:nvPr/>
            </p:nvSpPr>
            <p:spPr>
              <a:xfrm>
                <a:off x="2658759" y="4220616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xmlns="" id="{4941010B-D734-49B7-B450-3DD11BFC1529}"/>
                  </a:ext>
                </a:extLst>
              </p:cNvPr>
              <p:cNvSpPr/>
              <p:nvPr/>
            </p:nvSpPr>
            <p:spPr>
              <a:xfrm>
                <a:off x="2658759" y="4419452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6C653A9E-E766-4DC4-B54E-2B58F9EB2CDC}"/>
                  </a:ext>
                </a:extLst>
              </p:cNvPr>
              <p:cNvSpPr/>
              <p:nvPr/>
            </p:nvSpPr>
            <p:spPr>
              <a:xfrm>
                <a:off x="2658759" y="4618288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42746AD-4A55-40A0-BFB1-D92B0E451D98}"/>
              </a:ext>
            </a:extLst>
          </p:cNvPr>
          <p:cNvSpPr/>
          <p:nvPr/>
        </p:nvSpPr>
        <p:spPr>
          <a:xfrm>
            <a:off x="0" y="4985995"/>
            <a:ext cx="9144000" cy="1834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CB6A20DA-03E6-4737-8BED-4E330283CC0A}"/>
              </a:ext>
            </a:extLst>
          </p:cNvPr>
          <p:cNvSpPr/>
          <p:nvPr/>
        </p:nvSpPr>
        <p:spPr>
          <a:xfrm>
            <a:off x="386440" y="2403022"/>
            <a:ext cx="2478368" cy="2579579"/>
          </a:xfrm>
          <a:custGeom>
            <a:avLst/>
            <a:gdLst>
              <a:gd name="connsiteX0" fmla="*/ 0 w 3304490"/>
              <a:gd name="connsiteY0" fmla="*/ 0 h 3439439"/>
              <a:gd name="connsiteX1" fmla="*/ 273487 w 3304490"/>
              <a:gd name="connsiteY1" fmla="*/ 0 h 3439439"/>
              <a:gd name="connsiteX2" fmla="*/ 3031003 w 3304490"/>
              <a:gd name="connsiteY2" fmla="*/ 0 h 3439439"/>
              <a:gd name="connsiteX3" fmla="*/ 3304490 w 3304490"/>
              <a:gd name="connsiteY3" fmla="*/ 0 h 3439439"/>
              <a:gd name="connsiteX4" fmla="*/ 3304490 w 3304490"/>
              <a:gd name="connsiteY4" fmla="*/ 304800 h 3439439"/>
              <a:gd name="connsiteX5" fmla="*/ 3304490 w 3304490"/>
              <a:gd name="connsiteY5" fmla="*/ 3439439 h 3439439"/>
              <a:gd name="connsiteX6" fmla="*/ 3031003 w 3304490"/>
              <a:gd name="connsiteY6" fmla="*/ 3439439 h 3439439"/>
              <a:gd name="connsiteX7" fmla="*/ 3031003 w 3304490"/>
              <a:gd name="connsiteY7" fmla="*/ 304800 h 3439439"/>
              <a:gd name="connsiteX8" fmla="*/ 273487 w 3304490"/>
              <a:gd name="connsiteY8" fmla="*/ 304800 h 3439439"/>
              <a:gd name="connsiteX9" fmla="*/ 273487 w 3304490"/>
              <a:gd name="connsiteY9" fmla="*/ 3439439 h 3439439"/>
              <a:gd name="connsiteX10" fmla="*/ 0 w 3304490"/>
              <a:gd name="connsiteY10" fmla="*/ 3439439 h 3439439"/>
              <a:gd name="connsiteX11" fmla="*/ 0 w 3304490"/>
              <a:gd name="connsiteY11" fmla="*/ 304800 h 3439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04490" h="3439439">
                <a:moveTo>
                  <a:pt x="0" y="0"/>
                </a:moveTo>
                <a:lnTo>
                  <a:pt x="273487" y="0"/>
                </a:lnTo>
                <a:lnTo>
                  <a:pt x="3031003" y="0"/>
                </a:lnTo>
                <a:lnTo>
                  <a:pt x="3304490" y="0"/>
                </a:lnTo>
                <a:lnTo>
                  <a:pt x="3304490" y="304800"/>
                </a:lnTo>
                <a:lnTo>
                  <a:pt x="3304490" y="3439439"/>
                </a:lnTo>
                <a:lnTo>
                  <a:pt x="3031003" y="3439439"/>
                </a:lnTo>
                <a:lnTo>
                  <a:pt x="3031003" y="304800"/>
                </a:lnTo>
                <a:lnTo>
                  <a:pt x="273487" y="304800"/>
                </a:lnTo>
                <a:lnTo>
                  <a:pt x="273487" y="3439439"/>
                </a:lnTo>
                <a:lnTo>
                  <a:pt x="0" y="3439439"/>
                </a:lnTo>
                <a:lnTo>
                  <a:pt x="0" y="3048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prstMaterial="metal">
            <a:bevelT w="381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D3480277-A469-4029-A7E8-ACC93D4DCEF9}"/>
              </a:ext>
            </a:extLst>
          </p:cNvPr>
          <p:cNvSpPr/>
          <p:nvPr/>
        </p:nvSpPr>
        <p:spPr>
          <a:xfrm>
            <a:off x="3387244" y="2403022"/>
            <a:ext cx="2478368" cy="2579579"/>
          </a:xfrm>
          <a:custGeom>
            <a:avLst/>
            <a:gdLst>
              <a:gd name="connsiteX0" fmla="*/ 0 w 3304490"/>
              <a:gd name="connsiteY0" fmla="*/ 0 h 3439439"/>
              <a:gd name="connsiteX1" fmla="*/ 273487 w 3304490"/>
              <a:gd name="connsiteY1" fmla="*/ 0 h 3439439"/>
              <a:gd name="connsiteX2" fmla="*/ 3031003 w 3304490"/>
              <a:gd name="connsiteY2" fmla="*/ 0 h 3439439"/>
              <a:gd name="connsiteX3" fmla="*/ 3304490 w 3304490"/>
              <a:gd name="connsiteY3" fmla="*/ 0 h 3439439"/>
              <a:gd name="connsiteX4" fmla="*/ 3304490 w 3304490"/>
              <a:gd name="connsiteY4" fmla="*/ 304800 h 3439439"/>
              <a:gd name="connsiteX5" fmla="*/ 3304490 w 3304490"/>
              <a:gd name="connsiteY5" fmla="*/ 3439439 h 3439439"/>
              <a:gd name="connsiteX6" fmla="*/ 3031003 w 3304490"/>
              <a:gd name="connsiteY6" fmla="*/ 3439439 h 3439439"/>
              <a:gd name="connsiteX7" fmla="*/ 3031003 w 3304490"/>
              <a:gd name="connsiteY7" fmla="*/ 304800 h 3439439"/>
              <a:gd name="connsiteX8" fmla="*/ 273487 w 3304490"/>
              <a:gd name="connsiteY8" fmla="*/ 304800 h 3439439"/>
              <a:gd name="connsiteX9" fmla="*/ 273487 w 3304490"/>
              <a:gd name="connsiteY9" fmla="*/ 3439439 h 3439439"/>
              <a:gd name="connsiteX10" fmla="*/ 0 w 3304490"/>
              <a:gd name="connsiteY10" fmla="*/ 3439439 h 3439439"/>
              <a:gd name="connsiteX11" fmla="*/ 0 w 3304490"/>
              <a:gd name="connsiteY11" fmla="*/ 304800 h 3439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04490" h="3439439">
                <a:moveTo>
                  <a:pt x="0" y="0"/>
                </a:moveTo>
                <a:lnTo>
                  <a:pt x="273487" y="0"/>
                </a:lnTo>
                <a:lnTo>
                  <a:pt x="3031003" y="0"/>
                </a:lnTo>
                <a:lnTo>
                  <a:pt x="3304490" y="0"/>
                </a:lnTo>
                <a:lnTo>
                  <a:pt x="3304490" y="304800"/>
                </a:lnTo>
                <a:lnTo>
                  <a:pt x="3304490" y="3439439"/>
                </a:lnTo>
                <a:lnTo>
                  <a:pt x="3031003" y="3439439"/>
                </a:lnTo>
                <a:lnTo>
                  <a:pt x="3031003" y="304800"/>
                </a:lnTo>
                <a:lnTo>
                  <a:pt x="273487" y="304800"/>
                </a:lnTo>
                <a:lnTo>
                  <a:pt x="273487" y="3439439"/>
                </a:lnTo>
                <a:lnTo>
                  <a:pt x="0" y="3439439"/>
                </a:lnTo>
                <a:lnTo>
                  <a:pt x="0" y="3048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prstMaterial="metal">
            <a:bevelT w="381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504F5E21-1ADC-4F21-B21D-3514C32636B9}"/>
              </a:ext>
            </a:extLst>
          </p:cNvPr>
          <p:cNvSpPr/>
          <p:nvPr/>
        </p:nvSpPr>
        <p:spPr>
          <a:xfrm>
            <a:off x="6324522" y="2403022"/>
            <a:ext cx="2478368" cy="2579579"/>
          </a:xfrm>
          <a:custGeom>
            <a:avLst/>
            <a:gdLst>
              <a:gd name="connsiteX0" fmla="*/ 0 w 3304490"/>
              <a:gd name="connsiteY0" fmla="*/ 0 h 3439439"/>
              <a:gd name="connsiteX1" fmla="*/ 273487 w 3304490"/>
              <a:gd name="connsiteY1" fmla="*/ 0 h 3439439"/>
              <a:gd name="connsiteX2" fmla="*/ 3031003 w 3304490"/>
              <a:gd name="connsiteY2" fmla="*/ 0 h 3439439"/>
              <a:gd name="connsiteX3" fmla="*/ 3304490 w 3304490"/>
              <a:gd name="connsiteY3" fmla="*/ 0 h 3439439"/>
              <a:gd name="connsiteX4" fmla="*/ 3304490 w 3304490"/>
              <a:gd name="connsiteY4" fmla="*/ 304800 h 3439439"/>
              <a:gd name="connsiteX5" fmla="*/ 3304490 w 3304490"/>
              <a:gd name="connsiteY5" fmla="*/ 3439439 h 3439439"/>
              <a:gd name="connsiteX6" fmla="*/ 3031003 w 3304490"/>
              <a:gd name="connsiteY6" fmla="*/ 3439439 h 3439439"/>
              <a:gd name="connsiteX7" fmla="*/ 3031003 w 3304490"/>
              <a:gd name="connsiteY7" fmla="*/ 304800 h 3439439"/>
              <a:gd name="connsiteX8" fmla="*/ 273487 w 3304490"/>
              <a:gd name="connsiteY8" fmla="*/ 304800 h 3439439"/>
              <a:gd name="connsiteX9" fmla="*/ 273487 w 3304490"/>
              <a:gd name="connsiteY9" fmla="*/ 3439439 h 3439439"/>
              <a:gd name="connsiteX10" fmla="*/ 0 w 3304490"/>
              <a:gd name="connsiteY10" fmla="*/ 3439439 h 3439439"/>
              <a:gd name="connsiteX11" fmla="*/ 0 w 3304490"/>
              <a:gd name="connsiteY11" fmla="*/ 304800 h 3439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04490" h="3439439">
                <a:moveTo>
                  <a:pt x="0" y="0"/>
                </a:moveTo>
                <a:lnTo>
                  <a:pt x="273487" y="0"/>
                </a:lnTo>
                <a:lnTo>
                  <a:pt x="3031003" y="0"/>
                </a:lnTo>
                <a:lnTo>
                  <a:pt x="3304490" y="0"/>
                </a:lnTo>
                <a:lnTo>
                  <a:pt x="3304490" y="304800"/>
                </a:lnTo>
                <a:lnTo>
                  <a:pt x="3304490" y="3439439"/>
                </a:lnTo>
                <a:lnTo>
                  <a:pt x="3031003" y="3439439"/>
                </a:lnTo>
                <a:lnTo>
                  <a:pt x="3031003" y="304800"/>
                </a:lnTo>
                <a:lnTo>
                  <a:pt x="273487" y="304800"/>
                </a:lnTo>
                <a:lnTo>
                  <a:pt x="273487" y="3439439"/>
                </a:lnTo>
                <a:lnTo>
                  <a:pt x="0" y="3439439"/>
                </a:lnTo>
                <a:lnTo>
                  <a:pt x="0" y="3048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prstMaterial="metal">
            <a:bevelT w="381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C91055E-DE63-4078-B0B0-54A9E2155D82}"/>
              </a:ext>
            </a:extLst>
          </p:cNvPr>
          <p:cNvSpPr/>
          <p:nvPr/>
        </p:nvSpPr>
        <p:spPr>
          <a:xfrm>
            <a:off x="3090862" y="1651010"/>
            <a:ext cx="122804" cy="508831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E1D73C55-498F-40E7-B9D3-B7DC21D13959}"/>
              </a:ext>
            </a:extLst>
          </p:cNvPr>
          <p:cNvSpPr/>
          <p:nvPr/>
        </p:nvSpPr>
        <p:spPr>
          <a:xfrm>
            <a:off x="6149589" y="1692704"/>
            <a:ext cx="146927" cy="508831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A5CD8C5C-EA05-4337-B8C4-50A28BE7C975}"/>
              </a:ext>
            </a:extLst>
          </p:cNvPr>
          <p:cNvSpPr/>
          <p:nvPr/>
        </p:nvSpPr>
        <p:spPr>
          <a:xfrm rot="5400000">
            <a:off x="4564173" y="683046"/>
            <a:ext cx="42476" cy="91897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E726ECB-2E12-4A46-9CE4-12C7F4D5A65F}"/>
              </a:ext>
            </a:extLst>
          </p:cNvPr>
          <p:cNvSpPr/>
          <p:nvPr/>
        </p:nvSpPr>
        <p:spPr>
          <a:xfrm>
            <a:off x="184273" y="5663221"/>
            <a:ext cx="2835048" cy="53039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xmlns="" id="{F9610250-5468-495B-B8BC-1BD6153DFBB4}"/>
              </a:ext>
            </a:extLst>
          </p:cNvPr>
          <p:cNvSpPr/>
          <p:nvPr/>
        </p:nvSpPr>
        <p:spPr>
          <a:xfrm>
            <a:off x="3210674" y="5667288"/>
            <a:ext cx="2835048" cy="53039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xmlns="" id="{7F197059-3D15-43E4-B6EC-31A258FD3732}"/>
              </a:ext>
            </a:extLst>
          </p:cNvPr>
          <p:cNvSpPr/>
          <p:nvPr/>
        </p:nvSpPr>
        <p:spPr>
          <a:xfrm>
            <a:off x="6258567" y="5669647"/>
            <a:ext cx="2835048" cy="53039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xmlns="" id="{B4F8DDC4-46A1-4E26-AE05-101CE562DF00}"/>
              </a:ext>
            </a:extLst>
          </p:cNvPr>
          <p:cNvSpPr/>
          <p:nvPr/>
        </p:nvSpPr>
        <p:spPr>
          <a:xfrm flipH="1">
            <a:off x="50732" y="125611"/>
            <a:ext cx="105151" cy="661371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3F8A6C15-5F36-40D5-9699-77F845BFE9F7}"/>
              </a:ext>
            </a:extLst>
          </p:cNvPr>
          <p:cNvSpPr txBox="1"/>
          <p:nvPr/>
        </p:nvSpPr>
        <p:spPr>
          <a:xfrm>
            <a:off x="317352" y="5674500"/>
            <a:ext cx="24783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700" dirty="0">
                <a:solidFill>
                  <a:schemeClr val="bg1"/>
                </a:solidFill>
                <a:latin typeface="Oswald" panose="02000503000000000000" pitchFamily="2" charset="0"/>
              </a:rPr>
              <a:t>البطاقة الزرقاء</a:t>
            </a:r>
            <a:endParaRPr lang="en-US" sz="2700" dirty="0">
              <a:solidFill>
                <a:schemeClr val="bg1"/>
              </a:solidFill>
              <a:latin typeface="Oswald" panose="02000503000000000000" pitchFamily="2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4698B328-1352-45B3-8120-4E22BE204D54}"/>
              </a:ext>
            </a:extLst>
          </p:cNvPr>
          <p:cNvSpPr txBox="1"/>
          <p:nvPr/>
        </p:nvSpPr>
        <p:spPr>
          <a:xfrm>
            <a:off x="3369935" y="5660888"/>
            <a:ext cx="24783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700" dirty="0">
                <a:solidFill>
                  <a:schemeClr val="bg1"/>
                </a:solidFill>
                <a:latin typeface="Oswald" panose="02000503000000000000" pitchFamily="2" charset="0"/>
              </a:rPr>
              <a:t>البطاقة الحمراء</a:t>
            </a:r>
            <a:endParaRPr lang="en-US" sz="2700" dirty="0">
              <a:solidFill>
                <a:schemeClr val="bg1"/>
              </a:solidFill>
              <a:latin typeface="Oswald" panose="02000503000000000000" pitchFamily="2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96D604E8-8E27-4DCE-B3AB-921068BB350B}"/>
              </a:ext>
            </a:extLst>
          </p:cNvPr>
          <p:cNvSpPr txBox="1"/>
          <p:nvPr/>
        </p:nvSpPr>
        <p:spPr>
          <a:xfrm>
            <a:off x="6430788" y="5667288"/>
            <a:ext cx="24783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700" dirty="0">
                <a:solidFill>
                  <a:schemeClr val="bg1"/>
                </a:solidFill>
                <a:latin typeface="Oswald" panose="02000503000000000000" pitchFamily="2" charset="0"/>
              </a:rPr>
              <a:t>البطاقة الخضراء</a:t>
            </a:r>
            <a:endParaRPr lang="en-US" sz="2700" dirty="0">
              <a:solidFill>
                <a:schemeClr val="bg1"/>
              </a:solidFill>
              <a:latin typeface="Oswald" panose="02000503000000000000" pitchFamily="2" charset="0"/>
            </a:endParaRPr>
          </a:p>
        </p:txBody>
      </p:sp>
      <p:sp>
        <p:nvSpPr>
          <p:cNvPr id="8" name="Rectangle 51">
            <a:extLst>
              <a:ext uri="{FF2B5EF4-FFF2-40B4-BE49-F238E27FC236}">
                <a16:creationId xmlns:a16="http://schemas.microsoft.com/office/drawing/2014/main" xmlns="" id="{67B8D8D9-6B5E-4DA1-B957-8BF8FCFF24D9}"/>
              </a:ext>
            </a:extLst>
          </p:cNvPr>
          <p:cNvSpPr/>
          <p:nvPr/>
        </p:nvSpPr>
        <p:spPr>
          <a:xfrm rot="5400000">
            <a:off x="4491979" y="-2965088"/>
            <a:ext cx="42476" cy="91897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مربع نص 8">
            <a:hlinkClick r:id="rId2" action="ppaction://hlinksldjump"/>
            <a:extLst>
              <a:ext uri="{FF2B5EF4-FFF2-40B4-BE49-F238E27FC236}">
                <a16:creationId xmlns:a16="http://schemas.microsoft.com/office/drawing/2014/main" xmlns="" id="{08F62F0C-20EF-4B2F-AC74-8CBF6F5AC711}"/>
              </a:ext>
            </a:extLst>
          </p:cNvPr>
          <p:cNvSpPr txBox="1"/>
          <p:nvPr/>
        </p:nvSpPr>
        <p:spPr>
          <a:xfrm>
            <a:off x="255814" y="306961"/>
            <a:ext cx="180158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bg1"/>
                </a:solidFill>
              </a:rPr>
              <a:t>عودة للبطاقات الملونة</a:t>
            </a:r>
          </a:p>
        </p:txBody>
      </p:sp>
    </p:spTree>
    <p:extLst>
      <p:ext uri="{BB962C8B-B14F-4D97-AF65-F5344CB8AC3E}">
        <p14:creationId xmlns:p14="http://schemas.microsoft.com/office/powerpoint/2010/main" val="347516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>
            <a:extLst>
              <a:ext uri="{FF2B5EF4-FFF2-40B4-BE49-F238E27FC236}">
                <a16:creationId xmlns:a16="http://schemas.microsoft.com/office/drawing/2014/main" xmlns="" id="{38EABB36-64E1-45E0-BAF3-3CA5B197A467}"/>
              </a:ext>
            </a:extLst>
          </p:cNvPr>
          <p:cNvSpPr/>
          <p:nvPr/>
        </p:nvSpPr>
        <p:spPr>
          <a:xfrm>
            <a:off x="255814" y="2212354"/>
            <a:ext cx="2862944" cy="30371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558800" dist="10795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EE9B4CB0-79A1-4CC2-B2ED-0A6407D9F6B2}"/>
              </a:ext>
            </a:extLst>
          </p:cNvPr>
          <p:cNvSpPr/>
          <p:nvPr/>
        </p:nvSpPr>
        <p:spPr>
          <a:xfrm>
            <a:off x="3164129" y="2212354"/>
            <a:ext cx="2862944" cy="30371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558800" dist="10795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FBF3711B-2FC9-4508-9506-ACC51B30D19A}"/>
              </a:ext>
            </a:extLst>
          </p:cNvPr>
          <p:cNvSpPr/>
          <p:nvPr/>
        </p:nvSpPr>
        <p:spPr>
          <a:xfrm>
            <a:off x="6072444" y="2212353"/>
            <a:ext cx="2862944" cy="30371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558800" dist="10795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CAEB2A10-B50B-4E5A-A7AA-660AC5D8A717}"/>
              </a:ext>
            </a:extLst>
          </p:cNvPr>
          <p:cNvSpPr/>
          <p:nvPr/>
        </p:nvSpPr>
        <p:spPr>
          <a:xfrm>
            <a:off x="-81643" y="933449"/>
            <a:ext cx="9143999" cy="4125351"/>
          </a:xfrm>
          <a:custGeom>
            <a:avLst/>
            <a:gdLst>
              <a:gd name="connsiteX0" fmla="*/ 8691193 w 12191999"/>
              <a:gd name="connsiteY0" fmla="*/ 2349303 h 5500468"/>
              <a:gd name="connsiteX1" fmla="*/ 8691193 w 12191999"/>
              <a:gd name="connsiteY1" fmla="*/ 5500466 h 5500468"/>
              <a:gd name="connsiteX2" fmla="*/ 11490664 w 12191999"/>
              <a:gd name="connsiteY2" fmla="*/ 5500466 h 5500468"/>
              <a:gd name="connsiteX3" fmla="*/ 11490664 w 12191999"/>
              <a:gd name="connsiteY3" fmla="*/ 2349303 h 5500468"/>
              <a:gd name="connsiteX4" fmla="*/ 4739491 w 12191999"/>
              <a:gd name="connsiteY4" fmla="*/ 2349303 h 5500468"/>
              <a:gd name="connsiteX5" fmla="*/ 4739491 w 12191999"/>
              <a:gd name="connsiteY5" fmla="*/ 5500466 h 5500468"/>
              <a:gd name="connsiteX6" fmla="*/ 7538962 w 12191999"/>
              <a:gd name="connsiteY6" fmla="*/ 5500466 h 5500468"/>
              <a:gd name="connsiteX7" fmla="*/ 7538962 w 12191999"/>
              <a:gd name="connsiteY7" fmla="*/ 2349303 h 5500468"/>
              <a:gd name="connsiteX8" fmla="*/ 787790 w 12191999"/>
              <a:gd name="connsiteY8" fmla="*/ 2349303 h 5500468"/>
              <a:gd name="connsiteX9" fmla="*/ 787790 w 12191999"/>
              <a:gd name="connsiteY9" fmla="*/ 5500466 h 5500468"/>
              <a:gd name="connsiteX10" fmla="*/ 3587262 w 12191999"/>
              <a:gd name="connsiteY10" fmla="*/ 5500466 h 5500468"/>
              <a:gd name="connsiteX11" fmla="*/ 3587262 w 12191999"/>
              <a:gd name="connsiteY11" fmla="*/ 2349303 h 5500468"/>
              <a:gd name="connsiteX12" fmla="*/ 0 w 12191999"/>
              <a:gd name="connsiteY12" fmla="*/ 0 h 5500468"/>
              <a:gd name="connsiteX13" fmla="*/ 12191999 w 12191999"/>
              <a:gd name="connsiteY13" fmla="*/ 0 h 5500468"/>
              <a:gd name="connsiteX14" fmla="*/ 12191999 w 12191999"/>
              <a:gd name="connsiteY14" fmla="*/ 5500468 h 5500468"/>
              <a:gd name="connsiteX15" fmla="*/ 0 w 12191999"/>
              <a:gd name="connsiteY15" fmla="*/ 5500468 h 5500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1999" h="5500468">
                <a:moveTo>
                  <a:pt x="8691193" y="2349303"/>
                </a:moveTo>
                <a:lnTo>
                  <a:pt x="8691193" y="5500466"/>
                </a:lnTo>
                <a:lnTo>
                  <a:pt x="11490664" y="5500466"/>
                </a:lnTo>
                <a:lnTo>
                  <a:pt x="11490664" y="2349303"/>
                </a:lnTo>
                <a:close/>
                <a:moveTo>
                  <a:pt x="4739491" y="2349303"/>
                </a:moveTo>
                <a:lnTo>
                  <a:pt x="4739491" y="5500466"/>
                </a:lnTo>
                <a:lnTo>
                  <a:pt x="7538962" y="5500466"/>
                </a:lnTo>
                <a:lnTo>
                  <a:pt x="7538962" y="2349303"/>
                </a:lnTo>
                <a:close/>
                <a:moveTo>
                  <a:pt x="787790" y="2349303"/>
                </a:moveTo>
                <a:lnTo>
                  <a:pt x="787790" y="5500466"/>
                </a:lnTo>
                <a:lnTo>
                  <a:pt x="3587262" y="5500466"/>
                </a:lnTo>
                <a:lnTo>
                  <a:pt x="3587262" y="2349303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500468"/>
                </a:lnTo>
                <a:lnTo>
                  <a:pt x="0" y="5500468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rapezoid 2">
            <a:extLst>
              <a:ext uri="{FF2B5EF4-FFF2-40B4-BE49-F238E27FC236}">
                <a16:creationId xmlns:a16="http://schemas.microsoft.com/office/drawing/2014/main" xmlns="" id="{CAB067FC-ECE4-414A-8204-49CB76AA7EEB}"/>
              </a:ext>
            </a:extLst>
          </p:cNvPr>
          <p:cNvSpPr/>
          <p:nvPr/>
        </p:nvSpPr>
        <p:spPr>
          <a:xfrm>
            <a:off x="388694" y="2613506"/>
            <a:ext cx="2500469" cy="2252244"/>
          </a:xfrm>
          <a:prstGeom prst="trapezoid">
            <a:avLst>
              <a:gd name="adj" fmla="val 38992"/>
            </a:avLst>
          </a:prstGeom>
          <a:gradFill>
            <a:gsLst>
              <a:gs pos="23000">
                <a:srgbClr val="FFFFFF">
                  <a:alpha val="87000"/>
                </a:srgbClr>
              </a:gs>
              <a:gs pos="0">
                <a:schemeClr val="bg1">
                  <a:alpha val="72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dirty="0">
                <a:solidFill>
                  <a:schemeClr val="tx1"/>
                </a:solidFill>
                <a:cs typeface="AL-Mohanad" pitchFamily="2" charset="-78"/>
              </a:rPr>
              <a:t>السؤال الأول</a:t>
            </a:r>
            <a:endParaRPr lang="en-US" sz="2100" dirty="0">
              <a:solidFill>
                <a:schemeClr val="tx1"/>
              </a:solidFill>
              <a:cs typeface="AL-Mohanad" pitchFamily="2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7014F7EF-87CD-40C5-957F-1BA2C8ACCE1A}"/>
              </a:ext>
            </a:extLst>
          </p:cNvPr>
          <p:cNvSpPr/>
          <p:nvPr/>
        </p:nvSpPr>
        <p:spPr>
          <a:xfrm>
            <a:off x="1422207" y="2603573"/>
            <a:ext cx="495698" cy="1125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glow rad="76200">
              <a:schemeClr val="bg1"/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4" name="Trapezoid 43">
            <a:extLst>
              <a:ext uri="{FF2B5EF4-FFF2-40B4-BE49-F238E27FC236}">
                <a16:creationId xmlns:a16="http://schemas.microsoft.com/office/drawing/2014/main" xmlns="" id="{F1B65048-0E0B-4675-A153-A11464B1CFEC}"/>
              </a:ext>
            </a:extLst>
          </p:cNvPr>
          <p:cNvSpPr/>
          <p:nvPr/>
        </p:nvSpPr>
        <p:spPr>
          <a:xfrm>
            <a:off x="3401108" y="2668845"/>
            <a:ext cx="2422944" cy="2252244"/>
          </a:xfrm>
          <a:prstGeom prst="trapezoid">
            <a:avLst>
              <a:gd name="adj" fmla="val 38992"/>
            </a:avLst>
          </a:prstGeom>
          <a:gradFill>
            <a:gsLst>
              <a:gs pos="23000">
                <a:srgbClr val="FFFFFF">
                  <a:alpha val="87000"/>
                </a:srgbClr>
              </a:gs>
              <a:gs pos="0">
                <a:schemeClr val="bg1">
                  <a:alpha val="72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dirty="0">
                <a:solidFill>
                  <a:schemeClr val="tx1"/>
                </a:solidFill>
                <a:cs typeface="AL-Mohanad" pitchFamily="2" charset="-78"/>
              </a:rPr>
              <a:t>كتابة السؤال الثاني</a:t>
            </a:r>
            <a:endParaRPr lang="en-US" sz="2100" dirty="0">
              <a:solidFill>
                <a:schemeClr val="tx1"/>
              </a:solidFill>
              <a:cs typeface="AL-Mohanad" pitchFamily="2" charset="-78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CEE737A7-D232-4822-9698-76043684D3B2}"/>
              </a:ext>
            </a:extLst>
          </p:cNvPr>
          <p:cNvSpPr/>
          <p:nvPr/>
        </p:nvSpPr>
        <p:spPr>
          <a:xfrm>
            <a:off x="4381369" y="2603573"/>
            <a:ext cx="495698" cy="1125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glow rad="76200">
              <a:schemeClr val="bg1"/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" name="Trapezoid 45">
            <a:extLst>
              <a:ext uri="{FF2B5EF4-FFF2-40B4-BE49-F238E27FC236}">
                <a16:creationId xmlns:a16="http://schemas.microsoft.com/office/drawing/2014/main" xmlns="" id="{B87355BE-0FAA-4A7E-94AF-40797D537684}"/>
              </a:ext>
            </a:extLst>
          </p:cNvPr>
          <p:cNvSpPr/>
          <p:nvPr/>
        </p:nvSpPr>
        <p:spPr>
          <a:xfrm>
            <a:off x="6456533" y="2705462"/>
            <a:ext cx="2271212" cy="2252244"/>
          </a:xfrm>
          <a:prstGeom prst="trapezoid">
            <a:avLst>
              <a:gd name="adj" fmla="val 38992"/>
            </a:avLst>
          </a:prstGeom>
          <a:gradFill>
            <a:gsLst>
              <a:gs pos="23000">
                <a:srgbClr val="FFFFFF">
                  <a:alpha val="87000"/>
                </a:srgbClr>
              </a:gs>
              <a:gs pos="0">
                <a:schemeClr val="bg1">
                  <a:alpha val="72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cs typeface="AL-Mohanad" pitchFamily="2" charset="-78"/>
              </a:rPr>
              <a:t>السؤال الثالث</a:t>
            </a:r>
            <a:endParaRPr lang="en-US" sz="2400" dirty="0">
              <a:solidFill>
                <a:schemeClr val="tx1"/>
              </a:solidFill>
              <a:cs typeface="AL-Mohanad" pitchFamily="2" charset="-78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xmlns="" id="{13401CFF-17FF-42AF-80E9-B13BA7F697F2}"/>
              </a:ext>
            </a:extLst>
          </p:cNvPr>
          <p:cNvSpPr/>
          <p:nvPr/>
        </p:nvSpPr>
        <p:spPr>
          <a:xfrm>
            <a:off x="7349395" y="2603104"/>
            <a:ext cx="495698" cy="1125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glow rad="76200">
              <a:schemeClr val="bg1"/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357E36DA-03AE-4D63-BED9-F022E3DB0F7E}"/>
              </a:ext>
            </a:extLst>
          </p:cNvPr>
          <p:cNvSpPr/>
          <p:nvPr/>
        </p:nvSpPr>
        <p:spPr>
          <a:xfrm>
            <a:off x="-81642" y="37900"/>
            <a:ext cx="9225644" cy="4944701"/>
          </a:xfrm>
          <a:custGeom>
            <a:avLst/>
            <a:gdLst>
              <a:gd name="connsiteX0" fmla="*/ 8691193 w 12191999"/>
              <a:gd name="connsiteY0" fmla="*/ 2349303 h 5500468"/>
              <a:gd name="connsiteX1" fmla="*/ 8691193 w 12191999"/>
              <a:gd name="connsiteY1" fmla="*/ 5500466 h 5500468"/>
              <a:gd name="connsiteX2" fmla="*/ 11490664 w 12191999"/>
              <a:gd name="connsiteY2" fmla="*/ 5500466 h 5500468"/>
              <a:gd name="connsiteX3" fmla="*/ 11490664 w 12191999"/>
              <a:gd name="connsiteY3" fmla="*/ 2349303 h 5500468"/>
              <a:gd name="connsiteX4" fmla="*/ 4739491 w 12191999"/>
              <a:gd name="connsiteY4" fmla="*/ 2349303 h 5500468"/>
              <a:gd name="connsiteX5" fmla="*/ 4739491 w 12191999"/>
              <a:gd name="connsiteY5" fmla="*/ 5500466 h 5500468"/>
              <a:gd name="connsiteX6" fmla="*/ 7538962 w 12191999"/>
              <a:gd name="connsiteY6" fmla="*/ 5500466 h 5500468"/>
              <a:gd name="connsiteX7" fmla="*/ 7538962 w 12191999"/>
              <a:gd name="connsiteY7" fmla="*/ 2349303 h 5500468"/>
              <a:gd name="connsiteX8" fmla="*/ 787790 w 12191999"/>
              <a:gd name="connsiteY8" fmla="*/ 2349303 h 5500468"/>
              <a:gd name="connsiteX9" fmla="*/ 787790 w 12191999"/>
              <a:gd name="connsiteY9" fmla="*/ 5500466 h 5500468"/>
              <a:gd name="connsiteX10" fmla="*/ 3587262 w 12191999"/>
              <a:gd name="connsiteY10" fmla="*/ 5500466 h 5500468"/>
              <a:gd name="connsiteX11" fmla="*/ 3587262 w 12191999"/>
              <a:gd name="connsiteY11" fmla="*/ 2349303 h 5500468"/>
              <a:gd name="connsiteX12" fmla="*/ 0 w 12191999"/>
              <a:gd name="connsiteY12" fmla="*/ 0 h 5500468"/>
              <a:gd name="connsiteX13" fmla="*/ 12191999 w 12191999"/>
              <a:gd name="connsiteY13" fmla="*/ 0 h 5500468"/>
              <a:gd name="connsiteX14" fmla="*/ 12191999 w 12191999"/>
              <a:gd name="connsiteY14" fmla="*/ 5500468 h 5500468"/>
              <a:gd name="connsiteX15" fmla="*/ 0 w 12191999"/>
              <a:gd name="connsiteY15" fmla="*/ 5500468 h 5500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1999" h="5500468">
                <a:moveTo>
                  <a:pt x="8691193" y="2349303"/>
                </a:moveTo>
                <a:lnTo>
                  <a:pt x="8691193" y="5500466"/>
                </a:lnTo>
                <a:lnTo>
                  <a:pt x="11490664" y="5500466"/>
                </a:lnTo>
                <a:lnTo>
                  <a:pt x="11490664" y="2349303"/>
                </a:lnTo>
                <a:close/>
                <a:moveTo>
                  <a:pt x="4739491" y="2349303"/>
                </a:moveTo>
                <a:lnTo>
                  <a:pt x="4739491" y="5500466"/>
                </a:lnTo>
                <a:lnTo>
                  <a:pt x="7538962" y="5500466"/>
                </a:lnTo>
                <a:lnTo>
                  <a:pt x="7538962" y="2349303"/>
                </a:lnTo>
                <a:close/>
                <a:moveTo>
                  <a:pt x="787790" y="2349303"/>
                </a:moveTo>
                <a:lnTo>
                  <a:pt x="787790" y="5500466"/>
                </a:lnTo>
                <a:lnTo>
                  <a:pt x="3587262" y="5500466"/>
                </a:lnTo>
                <a:lnTo>
                  <a:pt x="3587262" y="2349303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500468"/>
                </a:lnTo>
                <a:lnTo>
                  <a:pt x="0" y="550046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FE5E9C4C-7CF6-4E02-A92D-A65075C0399B}"/>
              </a:ext>
            </a:extLst>
          </p:cNvPr>
          <p:cNvSpPr/>
          <p:nvPr/>
        </p:nvSpPr>
        <p:spPr>
          <a:xfrm>
            <a:off x="2867267" y="4143730"/>
            <a:ext cx="528510" cy="844052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C016037F-D9BB-4B6B-BB4F-FAB31E5F0F2F}"/>
              </a:ext>
            </a:extLst>
          </p:cNvPr>
          <p:cNvSpPr/>
          <p:nvPr/>
        </p:nvSpPr>
        <p:spPr>
          <a:xfrm>
            <a:off x="5808188" y="4149842"/>
            <a:ext cx="528510" cy="844052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BBF43E61-3363-483E-8064-CD2B0D748A0C}"/>
              </a:ext>
            </a:extLst>
          </p:cNvPr>
          <p:cNvSpPr/>
          <p:nvPr/>
        </p:nvSpPr>
        <p:spPr>
          <a:xfrm>
            <a:off x="8749110" y="4155954"/>
            <a:ext cx="528510" cy="844052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95136C0-0BAF-4CAE-BC8A-B59F5840A821}"/>
              </a:ext>
            </a:extLst>
          </p:cNvPr>
          <p:cNvSpPr/>
          <p:nvPr/>
        </p:nvSpPr>
        <p:spPr>
          <a:xfrm>
            <a:off x="0" y="4126848"/>
            <a:ext cx="426409" cy="844052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7" name="Choice 3 Shutter">
            <a:extLst>
              <a:ext uri="{FF2B5EF4-FFF2-40B4-BE49-F238E27FC236}">
                <a16:creationId xmlns:a16="http://schemas.microsoft.com/office/drawing/2014/main" xmlns="" id="{6E315B3A-CE1C-4D00-813E-27F843CCFB40}"/>
              </a:ext>
            </a:extLst>
          </p:cNvPr>
          <p:cNvGrpSpPr/>
          <p:nvPr/>
        </p:nvGrpSpPr>
        <p:grpSpPr>
          <a:xfrm>
            <a:off x="405072" y="2548336"/>
            <a:ext cx="2312939" cy="2734825"/>
            <a:chOff x="520163" y="2492117"/>
            <a:chExt cx="3083919" cy="3618565"/>
          </a:xfrm>
        </p:grpSpPr>
        <p:sp>
          <p:nvSpPr>
            <p:cNvPr id="2" name="Orange Door">
              <a:extLst>
                <a:ext uri="{FF2B5EF4-FFF2-40B4-BE49-F238E27FC236}">
                  <a16:creationId xmlns:a16="http://schemas.microsoft.com/office/drawing/2014/main" xmlns="" id="{D89B3E38-7450-491E-89C1-5F590E5A0581}"/>
                </a:ext>
              </a:extLst>
            </p:cNvPr>
            <p:cNvSpPr/>
            <p:nvPr/>
          </p:nvSpPr>
          <p:spPr>
            <a:xfrm>
              <a:off x="520163" y="2569645"/>
              <a:ext cx="3018971" cy="354103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xmlns="" id="{02EFC33D-26A6-45C5-B0BF-85F6D941AFB7}"/>
                </a:ext>
              </a:extLst>
            </p:cNvPr>
            <p:cNvGrpSpPr/>
            <p:nvPr/>
          </p:nvGrpSpPr>
          <p:grpSpPr>
            <a:xfrm>
              <a:off x="574073" y="2492117"/>
              <a:ext cx="3030009" cy="2900750"/>
              <a:chOff x="2658759" y="1834584"/>
              <a:chExt cx="3030009" cy="2900750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DDBC6FA8-25E1-48A8-8C3D-3877BE19F445}"/>
                  </a:ext>
                </a:extLst>
              </p:cNvPr>
              <p:cNvSpPr/>
              <p:nvPr/>
            </p:nvSpPr>
            <p:spPr>
              <a:xfrm>
                <a:off x="2658759" y="1834584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xmlns="" id="{481397BE-365F-4F79-A6D9-89A1607CD8A3}"/>
                  </a:ext>
                </a:extLst>
              </p:cNvPr>
              <p:cNvSpPr/>
              <p:nvPr/>
            </p:nvSpPr>
            <p:spPr>
              <a:xfrm>
                <a:off x="2658759" y="2033420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="" id="{8585D048-4620-4FB1-9F28-D699ACB336F4}"/>
                  </a:ext>
                </a:extLst>
              </p:cNvPr>
              <p:cNvSpPr/>
              <p:nvPr/>
            </p:nvSpPr>
            <p:spPr>
              <a:xfrm>
                <a:off x="2658759" y="2232256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xmlns="" id="{0E835322-23C1-4C0A-9787-484DABC6E400}"/>
                  </a:ext>
                </a:extLst>
              </p:cNvPr>
              <p:cNvSpPr/>
              <p:nvPr/>
            </p:nvSpPr>
            <p:spPr>
              <a:xfrm>
                <a:off x="2658759" y="2431092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xmlns="" id="{EA293359-49B0-4E44-BC91-A0E0EED30AC5}"/>
                  </a:ext>
                </a:extLst>
              </p:cNvPr>
              <p:cNvSpPr/>
              <p:nvPr/>
            </p:nvSpPr>
            <p:spPr>
              <a:xfrm>
                <a:off x="2658759" y="2629928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xmlns="" id="{356C41A8-19DF-4EBF-8737-D484D55910AC}"/>
                  </a:ext>
                </a:extLst>
              </p:cNvPr>
              <p:cNvSpPr/>
              <p:nvPr/>
            </p:nvSpPr>
            <p:spPr>
              <a:xfrm>
                <a:off x="2658759" y="2828764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xmlns="" id="{2ADB8DAF-2715-486E-B37A-19D843C1AD3F}"/>
                  </a:ext>
                </a:extLst>
              </p:cNvPr>
              <p:cNvSpPr/>
              <p:nvPr/>
            </p:nvSpPr>
            <p:spPr>
              <a:xfrm>
                <a:off x="2658759" y="3027600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xmlns="" id="{7439CF95-48FD-448C-A5BD-87DA78F04D6A}"/>
                  </a:ext>
                </a:extLst>
              </p:cNvPr>
              <p:cNvSpPr/>
              <p:nvPr/>
            </p:nvSpPr>
            <p:spPr>
              <a:xfrm>
                <a:off x="2658759" y="3226436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xmlns="" id="{C7A04053-D734-45F3-8CF6-4CA68DEA8242}"/>
                  </a:ext>
                </a:extLst>
              </p:cNvPr>
              <p:cNvSpPr/>
              <p:nvPr/>
            </p:nvSpPr>
            <p:spPr>
              <a:xfrm>
                <a:off x="2658759" y="3425272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xmlns="" id="{C3037A36-76D5-42FC-A29F-C1A9F55A768B}"/>
                  </a:ext>
                </a:extLst>
              </p:cNvPr>
              <p:cNvSpPr/>
              <p:nvPr/>
            </p:nvSpPr>
            <p:spPr>
              <a:xfrm>
                <a:off x="2658759" y="3624108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F971DA50-D1E8-46C0-A6F8-B0E30E7ADB3A}"/>
                  </a:ext>
                </a:extLst>
              </p:cNvPr>
              <p:cNvSpPr/>
              <p:nvPr/>
            </p:nvSpPr>
            <p:spPr>
              <a:xfrm>
                <a:off x="2658759" y="3822944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xmlns="" id="{A7A4B8C2-2637-49B3-8A58-616BDFE50067}"/>
                  </a:ext>
                </a:extLst>
              </p:cNvPr>
              <p:cNvSpPr/>
              <p:nvPr/>
            </p:nvSpPr>
            <p:spPr>
              <a:xfrm>
                <a:off x="2658759" y="4021780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B24A4413-1718-47A6-A554-D6C44E40B165}"/>
                  </a:ext>
                </a:extLst>
              </p:cNvPr>
              <p:cNvSpPr/>
              <p:nvPr/>
            </p:nvSpPr>
            <p:spPr>
              <a:xfrm>
                <a:off x="2658759" y="4220616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="" id="{3E2B7473-9F52-438F-B734-9B45B8CDA330}"/>
                  </a:ext>
                </a:extLst>
              </p:cNvPr>
              <p:cNvSpPr/>
              <p:nvPr/>
            </p:nvSpPr>
            <p:spPr>
              <a:xfrm>
                <a:off x="2658759" y="4419452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="" id="{0D000656-7480-4C3F-9158-C25D9CFFA9BF}"/>
                  </a:ext>
                </a:extLst>
              </p:cNvPr>
              <p:cNvSpPr/>
              <p:nvPr/>
            </p:nvSpPr>
            <p:spPr>
              <a:xfrm>
                <a:off x="2658759" y="4618288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9" name="Choice 3 Shutter">
            <a:extLst>
              <a:ext uri="{FF2B5EF4-FFF2-40B4-BE49-F238E27FC236}">
                <a16:creationId xmlns:a16="http://schemas.microsoft.com/office/drawing/2014/main" xmlns="" id="{2664D81A-4C2E-4011-9BD3-C2EFED794918}"/>
              </a:ext>
            </a:extLst>
          </p:cNvPr>
          <p:cNvGrpSpPr/>
          <p:nvPr/>
        </p:nvGrpSpPr>
        <p:grpSpPr>
          <a:xfrm>
            <a:off x="6486637" y="2417502"/>
            <a:ext cx="2309600" cy="2655778"/>
            <a:chOff x="8575456" y="2010228"/>
            <a:chExt cx="3079466" cy="3541037"/>
          </a:xfrm>
        </p:grpSpPr>
        <p:sp>
          <p:nvSpPr>
            <p:cNvPr id="25" name="Green Door">
              <a:extLst>
                <a:ext uri="{FF2B5EF4-FFF2-40B4-BE49-F238E27FC236}">
                  <a16:creationId xmlns:a16="http://schemas.microsoft.com/office/drawing/2014/main" xmlns="" id="{357EFFA8-8D31-41E0-9F07-BCA456BC84E8}"/>
                </a:ext>
              </a:extLst>
            </p:cNvPr>
            <p:cNvSpPr/>
            <p:nvPr/>
          </p:nvSpPr>
          <p:spPr>
            <a:xfrm>
              <a:off x="8575456" y="2010228"/>
              <a:ext cx="3018971" cy="354103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xmlns="" id="{D44DA383-46CF-4CF0-806B-A153C591F429}"/>
                </a:ext>
              </a:extLst>
            </p:cNvPr>
            <p:cNvGrpSpPr/>
            <p:nvPr/>
          </p:nvGrpSpPr>
          <p:grpSpPr>
            <a:xfrm>
              <a:off x="8624913" y="2557516"/>
              <a:ext cx="3030009" cy="2900750"/>
              <a:chOff x="2658759" y="1834584"/>
              <a:chExt cx="3030009" cy="2900750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xmlns="" id="{84414694-7C05-4C44-9F69-83BA9B6573DA}"/>
                  </a:ext>
                </a:extLst>
              </p:cNvPr>
              <p:cNvSpPr/>
              <p:nvPr/>
            </p:nvSpPr>
            <p:spPr>
              <a:xfrm>
                <a:off x="2658759" y="1834584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xmlns="" id="{05FC0DF7-7533-43F3-B01A-D068078EE312}"/>
                  </a:ext>
                </a:extLst>
              </p:cNvPr>
              <p:cNvSpPr/>
              <p:nvPr/>
            </p:nvSpPr>
            <p:spPr>
              <a:xfrm>
                <a:off x="2658759" y="2033420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xmlns="" id="{7CD6AA36-B9A5-40EC-8458-7B8E695F3C31}"/>
                  </a:ext>
                </a:extLst>
              </p:cNvPr>
              <p:cNvSpPr/>
              <p:nvPr/>
            </p:nvSpPr>
            <p:spPr>
              <a:xfrm>
                <a:off x="2658759" y="2232256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xmlns="" id="{D9713F21-6B56-4489-B864-8DFEC455C42C}"/>
                  </a:ext>
                </a:extLst>
              </p:cNvPr>
              <p:cNvSpPr/>
              <p:nvPr/>
            </p:nvSpPr>
            <p:spPr>
              <a:xfrm>
                <a:off x="2658759" y="2431092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xmlns="" id="{3B8DB6F7-343C-418A-803D-8C69A149428F}"/>
                  </a:ext>
                </a:extLst>
              </p:cNvPr>
              <p:cNvSpPr/>
              <p:nvPr/>
            </p:nvSpPr>
            <p:spPr>
              <a:xfrm>
                <a:off x="2658759" y="2629928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3CEE5F38-53AB-4F61-B2FD-4E8F050BBF2F}"/>
                  </a:ext>
                </a:extLst>
              </p:cNvPr>
              <p:cNvSpPr/>
              <p:nvPr/>
            </p:nvSpPr>
            <p:spPr>
              <a:xfrm>
                <a:off x="2658759" y="2828764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DD249CC8-4355-4B27-B6F5-33DF1288B3A0}"/>
                  </a:ext>
                </a:extLst>
              </p:cNvPr>
              <p:cNvSpPr/>
              <p:nvPr/>
            </p:nvSpPr>
            <p:spPr>
              <a:xfrm>
                <a:off x="2658759" y="3027600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50FC46BE-FAB4-4792-B41B-A656BC903C32}"/>
                  </a:ext>
                </a:extLst>
              </p:cNvPr>
              <p:cNvSpPr/>
              <p:nvPr/>
            </p:nvSpPr>
            <p:spPr>
              <a:xfrm>
                <a:off x="2658759" y="3226436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xmlns="" id="{95DA89D2-175C-4527-A5D2-1A6B8D1CE0A1}"/>
                  </a:ext>
                </a:extLst>
              </p:cNvPr>
              <p:cNvSpPr/>
              <p:nvPr/>
            </p:nvSpPr>
            <p:spPr>
              <a:xfrm>
                <a:off x="2658759" y="3425272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CCB80A57-81BA-42B1-B096-E939E1F7825A}"/>
                  </a:ext>
                </a:extLst>
              </p:cNvPr>
              <p:cNvSpPr/>
              <p:nvPr/>
            </p:nvSpPr>
            <p:spPr>
              <a:xfrm>
                <a:off x="2658759" y="3624108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xmlns="" id="{C4796F61-AC2C-484C-B26D-82BA4576133C}"/>
                  </a:ext>
                </a:extLst>
              </p:cNvPr>
              <p:cNvSpPr/>
              <p:nvPr/>
            </p:nvSpPr>
            <p:spPr>
              <a:xfrm>
                <a:off x="2658759" y="3822944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A15E7A5C-9149-4689-AD75-2B8E03A9314C}"/>
                  </a:ext>
                </a:extLst>
              </p:cNvPr>
              <p:cNvSpPr/>
              <p:nvPr/>
            </p:nvSpPr>
            <p:spPr>
              <a:xfrm>
                <a:off x="2658759" y="4021780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E84B6BA4-D3AC-4101-8D42-29005D2C9D15}"/>
                  </a:ext>
                </a:extLst>
              </p:cNvPr>
              <p:cNvSpPr/>
              <p:nvPr/>
            </p:nvSpPr>
            <p:spPr>
              <a:xfrm>
                <a:off x="2658759" y="4220616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FB4673A1-E0D3-4A67-BA4E-19D8EB821C3C}"/>
                  </a:ext>
                </a:extLst>
              </p:cNvPr>
              <p:cNvSpPr/>
              <p:nvPr/>
            </p:nvSpPr>
            <p:spPr>
              <a:xfrm>
                <a:off x="2658759" y="4419452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CAC4147D-2223-486B-B2D4-84C23E483311}"/>
                  </a:ext>
                </a:extLst>
              </p:cNvPr>
              <p:cNvSpPr/>
              <p:nvPr/>
            </p:nvSpPr>
            <p:spPr>
              <a:xfrm>
                <a:off x="2658759" y="4618288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42746AD-4A55-40A0-BFB1-D92B0E451D98}"/>
              </a:ext>
            </a:extLst>
          </p:cNvPr>
          <p:cNvSpPr/>
          <p:nvPr/>
        </p:nvSpPr>
        <p:spPr>
          <a:xfrm>
            <a:off x="0" y="4985995"/>
            <a:ext cx="9144000" cy="1834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CB6A20DA-03E6-4737-8BED-4E330283CC0A}"/>
              </a:ext>
            </a:extLst>
          </p:cNvPr>
          <p:cNvSpPr/>
          <p:nvPr/>
        </p:nvSpPr>
        <p:spPr>
          <a:xfrm>
            <a:off x="386440" y="2403022"/>
            <a:ext cx="2478368" cy="2579579"/>
          </a:xfrm>
          <a:custGeom>
            <a:avLst/>
            <a:gdLst>
              <a:gd name="connsiteX0" fmla="*/ 0 w 3304490"/>
              <a:gd name="connsiteY0" fmla="*/ 0 h 3439439"/>
              <a:gd name="connsiteX1" fmla="*/ 273487 w 3304490"/>
              <a:gd name="connsiteY1" fmla="*/ 0 h 3439439"/>
              <a:gd name="connsiteX2" fmla="*/ 3031003 w 3304490"/>
              <a:gd name="connsiteY2" fmla="*/ 0 h 3439439"/>
              <a:gd name="connsiteX3" fmla="*/ 3304490 w 3304490"/>
              <a:gd name="connsiteY3" fmla="*/ 0 h 3439439"/>
              <a:gd name="connsiteX4" fmla="*/ 3304490 w 3304490"/>
              <a:gd name="connsiteY4" fmla="*/ 304800 h 3439439"/>
              <a:gd name="connsiteX5" fmla="*/ 3304490 w 3304490"/>
              <a:gd name="connsiteY5" fmla="*/ 3439439 h 3439439"/>
              <a:gd name="connsiteX6" fmla="*/ 3031003 w 3304490"/>
              <a:gd name="connsiteY6" fmla="*/ 3439439 h 3439439"/>
              <a:gd name="connsiteX7" fmla="*/ 3031003 w 3304490"/>
              <a:gd name="connsiteY7" fmla="*/ 304800 h 3439439"/>
              <a:gd name="connsiteX8" fmla="*/ 273487 w 3304490"/>
              <a:gd name="connsiteY8" fmla="*/ 304800 h 3439439"/>
              <a:gd name="connsiteX9" fmla="*/ 273487 w 3304490"/>
              <a:gd name="connsiteY9" fmla="*/ 3439439 h 3439439"/>
              <a:gd name="connsiteX10" fmla="*/ 0 w 3304490"/>
              <a:gd name="connsiteY10" fmla="*/ 3439439 h 3439439"/>
              <a:gd name="connsiteX11" fmla="*/ 0 w 3304490"/>
              <a:gd name="connsiteY11" fmla="*/ 304800 h 3439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04490" h="3439439">
                <a:moveTo>
                  <a:pt x="0" y="0"/>
                </a:moveTo>
                <a:lnTo>
                  <a:pt x="273487" y="0"/>
                </a:lnTo>
                <a:lnTo>
                  <a:pt x="3031003" y="0"/>
                </a:lnTo>
                <a:lnTo>
                  <a:pt x="3304490" y="0"/>
                </a:lnTo>
                <a:lnTo>
                  <a:pt x="3304490" y="304800"/>
                </a:lnTo>
                <a:lnTo>
                  <a:pt x="3304490" y="3439439"/>
                </a:lnTo>
                <a:lnTo>
                  <a:pt x="3031003" y="3439439"/>
                </a:lnTo>
                <a:lnTo>
                  <a:pt x="3031003" y="304800"/>
                </a:lnTo>
                <a:lnTo>
                  <a:pt x="273487" y="304800"/>
                </a:lnTo>
                <a:lnTo>
                  <a:pt x="273487" y="3439439"/>
                </a:lnTo>
                <a:lnTo>
                  <a:pt x="0" y="3439439"/>
                </a:lnTo>
                <a:lnTo>
                  <a:pt x="0" y="3048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prstMaterial="metal">
            <a:bevelT w="381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D3480277-A469-4029-A7E8-ACC93D4DCEF9}"/>
              </a:ext>
            </a:extLst>
          </p:cNvPr>
          <p:cNvSpPr/>
          <p:nvPr/>
        </p:nvSpPr>
        <p:spPr>
          <a:xfrm>
            <a:off x="3387244" y="2403022"/>
            <a:ext cx="2478368" cy="2579579"/>
          </a:xfrm>
          <a:custGeom>
            <a:avLst/>
            <a:gdLst>
              <a:gd name="connsiteX0" fmla="*/ 0 w 3304490"/>
              <a:gd name="connsiteY0" fmla="*/ 0 h 3439439"/>
              <a:gd name="connsiteX1" fmla="*/ 273487 w 3304490"/>
              <a:gd name="connsiteY1" fmla="*/ 0 h 3439439"/>
              <a:gd name="connsiteX2" fmla="*/ 3031003 w 3304490"/>
              <a:gd name="connsiteY2" fmla="*/ 0 h 3439439"/>
              <a:gd name="connsiteX3" fmla="*/ 3304490 w 3304490"/>
              <a:gd name="connsiteY3" fmla="*/ 0 h 3439439"/>
              <a:gd name="connsiteX4" fmla="*/ 3304490 w 3304490"/>
              <a:gd name="connsiteY4" fmla="*/ 304800 h 3439439"/>
              <a:gd name="connsiteX5" fmla="*/ 3304490 w 3304490"/>
              <a:gd name="connsiteY5" fmla="*/ 3439439 h 3439439"/>
              <a:gd name="connsiteX6" fmla="*/ 3031003 w 3304490"/>
              <a:gd name="connsiteY6" fmla="*/ 3439439 h 3439439"/>
              <a:gd name="connsiteX7" fmla="*/ 3031003 w 3304490"/>
              <a:gd name="connsiteY7" fmla="*/ 304800 h 3439439"/>
              <a:gd name="connsiteX8" fmla="*/ 273487 w 3304490"/>
              <a:gd name="connsiteY8" fmla="*/ 304800 h 3439439"/>
              <a:gd name="connsiteX9" fmla="*/ 273487 w 3304490"/>
              <a:gd name="connsiteY9" fmla="*/ 3439439 h 3439439"/>
              <a:gd name="connsiteX10" fmla="*/ 0 w 3304490"/>
              <a:gd name="connsiteY10" fmla="*/ 3439439 h 3439439"/>
              <a:gd name="connsiteX11" fmla="*/ 0 w 3304490"/>
              <a:gd name="connsiteY11" fmla="*/ 304800 h 3439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04490" h="3439439">
                <a:moveTo>
                  <a:pt x="0" y="0"/>
                </a:moveTo>
                <a:lnTo>
                  <a:pt x="273487" y="0"/>
                </a:lnTo>
                <a:lnTo>
                  <a:pt x="3031003" y="0"/>
                </a:lnTo>
                <a:lnTo>
                  <a:pt x="3304490" y="0"/>
                </a:lnTo>
                <a:lnTo>
                  <a:pt x="3304490" y="304800"/>
                </a:lnTo>
                <a:lnTo>
                  <a:pt x="3304490" y="3439439"/>
                </a:lnTo>
                <a:lnTo>
                  <a:pt x="3031003" y="3439439"/>
                </a:lnTo>
                <a:lnTo>
                  <a:pt x="3031003" y="304800"/>
                </a:lnTo>
                <a:lnTo>
                  <a:pt x="273487" y="304800"/>
                </a:lnTo>
                <a:lnTo>
                  <a:pt x="273487" y="3439439"/>
                </a:lnTo>
                <a:lnTo>
                  <a:pt x="0" y="3439439"/>
                </a:lnTo>
                <a:lnTo>
                  <a:pt x="0" y="3048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prstMaterial="metal">
            <a:bevelT w="381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504F5E21-1ADC-4F21-B21D-3514C32636B9}"/>
              </a:ext>
            </a:extLst>
          </p:cNvPr>
          <p:cNvSpPr/>
          <p:nvPr/>
        </p:nvSpPr>
        <p:spPr>
          <a:xfrm>
            <a:off x="6324522" y="2403022"/>
            <a:ext cx="2478368" cy="2579579"/>
          </a:xfrm>
          <a:custGeom>
            <a:avLst/>
            <a:gdLst>
              <a:gd name="connsiteX0" fmla="*/ 0 w 3304490"/>
              <a:gd name="connsiteY0" fmla="*/ 0 h 3439439"/>
              <a:gd name="connsiteX1" fmla="*/ 273487 w 3304490"/>
              <a:gd name="connsiteY1" fmla="*/ 0 h 3439439"/>
              <a:gd name="connsiteX2" fmla="*/ 3031003 w 3304490"/>
              <a:gd name="connsiteY2" fmla="*/ 0 h 3439439"/>
              <a:gd name="connsiteX3" fmla="*/ 3304490 w 3304490"/>
              <a:gd name="connsiteY3" fmla="*/ 0 h 3439439"/>
              <a:gd name="connsiteX4" fmla="*/ 3304490 w 3304490"/>
              <a:gd name="connsiteY4" fmla="*/ 304800 h 3439439"/>
              <a:gd name="connsiteX5" fmla="*/ 3304490 w 3304490"/>
              <a:gd name="connsiteY5" fmla="*/ 3439439 h 3439439"/>
              <a:gd name="connsiteX6" fmla="*/ 3031003 w 3304490"/>
              <a:gd name="connsiteY6" fmla="*/ 3439439 h 3439439"/>
              <a:gd name="connsiteX7" fmla="*/ 3031003 w 3304490"/>
              <a:gd name="connsiteY7" fmla="*/ 304800 h 3439439"/>
              <a:gd name="connsiteX8" fmla="*/ 273487 w 3304490"/>
              <a:gd name="connsiteY8" fmla="*/ 304800 h 3439439"/>
              <a:gd name="connsiteX9" fmla="*/ 273487 w 3304490"/>
              <a:gd name="connsiteY9" fmla="*/ 3439439 h 3439439"/>
              <a:gd name="connsiteX10" fmla="*/ 0 w 3304490"/>
              <a:gd name="connsiteY10" fmla="*/ 3439439 h 3439439"/>
              <a:gd name="connsiteX11" fmla="*/ 0 w 3304490"/>
              <a:gd name="connsiteY11" fmla="*/ 304800 h 3439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04490" h="3439439">
                <a:moveTo>
                  <a:pt x="0" y="0"/>
                </a:moveTo>
                <a:lnTo>
                  <a:pt x="273487" y="0"/>
                </a:lnTo>
                <a:lnTo>
                  <a:pt x="3031003" y="0"/>
                </a:lnTo>
                <a:lnTo>
                  <a:pt x="3304490" y="0"/>
                </a:lnTo>
                <a:lnTo>
                  <a:pt x="3304490" y="304800"/>
                </a:lnTo>
                <a:lnTo>
                  <a:pt x="3304490" y="3439439"/>
                </a:lnTo>
                <a:lnTo>
                  <a:pt x="3031003" y="3439439"/>
                </a:lnTo>
                <a:lnTo>
                  <a:pt x="3031003" y="304800"/>
                </a:lnTo>
                <a:lnTo>
                  <a:pt x="273487" y="304800"/>
                </a:lnTo>
                <a:lnTo>
                  <a:pt x="273487" y="3439439"/>
                </a:lnTo>
                <a:lnTo>
                  <a:pt x="0" y="3439439"/>
                </a:lnTo>
                <a:lnTo>
                  <a:pt x="0" y="3048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prstMaterial="metal">
            <a:bevelT w="381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C91055E-DE63-4078-B0B0-54A9E2155D82}"/>
              </a:ext>
            </a:extLst>
          </p:cNvPr>
          <p:cNvSpPr/>
          <p:nvPr/>
        </p:nvSpPr>
        <p:spPr>
          <a:xfrm>
            <a:off x="3090862" y="1651010"/>
            <a:ext cx="122804" cy="508831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E1D73C55-498F-40E7-B9D3-B7DC21D13959}"/>
              </a:ext>
            </a:extLst>
          </p:cNvPr>
          <p:cNvSpPr/>
          <p:nvPr/>
        </p:nvSpPr>
        <p:spPr>
          <a:xfrm>
            <a:off x="6149589" y="1692704"/>
            <a:ext cx="146927" cy="508831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A5CD8C5C-EA05-4337-B8C4-50A28BE7C975}"/>
              </a:ext>
            </a:extLst>
          </p:cNvPr>
          <p:cNvSpPr/>
          <p:nvPr/>
        </p:nvSpPr>
        <p:spPr>
          <a:xfrm rot="5400000">
            <a:off x="4564173" y="683046"/>
            <a:ext cx="42476" cy="91897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E726ECB-2E12-4A46-9CE4-12C7F4D5A65F}"/>
              </a:ext>
            </a:extLst>
          </p:cNvPr>
          <p:cNvSpPr/>
          <p:nvPr/>
        </p:nvSpPr>
        <p:spPr>
          <a:xfrm>
            <a:off x="184273" y="5663221"/>
            <a:ext cx="2835048" cy="53039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xmlns="" id="{F9610250-5468-495B-B8BC-1BD6153DFBB4}"/>
              </a:ext>
            </a:extLst>
          </p:cNvPr>
          <p:cNvSpPr/>
          <p:nvPr/>
        </p:nvSpPr>
        <p:spPr>
          <a:xfrm>
            <a:off x="3210674" y="5667288"/>
            <a:ext cx="2835048" cy="53039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xmlns="" id="{7F197059-3D15-43E4-B6EC-31A258FD3732}"/>
              </a:ext>
            </a:extLst>
          </p:cNvPr>
          <p:cNvSpPr/>
          <p:nvPr/>
        </p:nvSpPr>
        <p:spPr>
          <a:xfrm>
            <a:off x="6258567" y="5669647"/>
            <a:ext cx="2835048" cy="53039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xmlns="" id="{B4F8DDC4-46A1-4E26-AE05-101CE562DF00}"/>
              </a:ext>
            </a:extLst>
          </p:cNvPr>
          <p:cNvSpPr/>
          <p:nvPr/>
        </p:nvSpPr>
        <p:spPr>
          <a:xfrm flipH="1">
            <a:off x="50732" y="125611"/>
            <a:ext cx="105151" cy="661371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3F8A6C15-5F36-40D5-9699-77F845BFE9F7}"/>
              </a:ext>
            </a:extLst>
          </p:cNvPr>
          <p:cNvSpPr txBox="1"/>
          <p:nvPr/>
        </p:nvSpPr>
        <p:spPr>
          <a:xfrm>
            <a:off x="368586" y="5669647"/>
            <a:ext cx="24783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700" dirty="0">
                <a:solidFill>
                  <a:schemeClr val="bg1"/>
                </a:solidFill>
                <a:latin typeface="Oswald" panose="02000503000000000000" pitchFamily="2" charset="0"/>
              </a:rPr>
              <a:t>البطاقة الزرقاء</a:t>
            </a:r>
            <a:endParaRPr lang="en-US" sz="2700" dirty="0">
              <a:solidFill>
                <a:schemeClr val="bg1"/>
              </a:solidFill>
              <a:latin typeface="Oswald" panose="02000503000000000000" pitchFamily="2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4698B328-1352-45B3-8120-4E22BE204D54}"/>
              </a:ext>
            </a:extLst>
          </p:cNvPr>
          <p:cNvSpPr txBox="1"/>
          <p:nvPr/>
        </p:nvSpPr>
        <p:spPr>
          <a:xfrm>
            <a:off x="3422062" y="5666751"/>
            <a:ext cx="24783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700" dirty="0">
                <a:solidFill>
                  <a:schemeClr val="bg1"/>
                </a:solidFill>
                <a:latin typeface="Oswald" panose="02000503000000000000" pitchFamily="2" charset="0"/>
              </a:rPr>
              <a:t>البطاقة الحمراء</a:t>
            </a:r>
            <a:endParaRPr lang="en-US" sz="2700" dirty="0">
              <a:solidFill>
                <a:schemeClr val="bg1"/>
              </a:solidFill>
              <a:latin typeface="Oswald" panose="02000503000000000000" pitchFamily="2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96D604E8-8E27-4DCE-B3AB-921068BB350B}"/>
              </a:ext>
            </a:extLst>
          </p:cNvPr>
          <p:cNvSpPr txBox="1"/>
          <p:nvPr/>
        </p:nvSpPr>
        <p:spPr>
          <a:xfrm>
            <a:off x="6457020" y="5672574"/>
            <a:ext cx="24783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700" dirty="0">
                <a:solidFill>
                  <a:schemeClr val="bg1"/>
                </a:solidFill>
                <a:latin typeface="Oswald" panose="02000503000000000000" pitchFamily="2" charset="0"/>
              </a:rPr>
              <a:t>البطاقة الخضراء</a:t>
            </a:r>
            <a:endParaRPr lang="en-US" sz="2700" dirty="0">
              <a:solidFill>
                <a:schemeClr val="bg1"/>
              </a:solidFill>
              <a:latin typeface="Oswald" panose="02000503000000000000" pitchFamily="2" charset="0"/>
            </a:endParaRPr>
          </a:p>
        </p:txBody>
      </p:sp>
      <p:sp>
        <p:nvSpPr>
          <p:cNvPr id="8" name="Rectangle 51">
            <a:extLst>
              <a:ext uri="{FF2B5EF4-FFF2-40B4-BE49-F238E27FC236}">
                <a16:creationId xmlns:a16="http://schemas.microsoft.com/office/drawing/2014/main" xmlns="" id="{67B8D8D9-6B5E-4DA1-B957-8BF8FCFF24D9}"/>
              </a:ext>
            </a:extLst>
          </p:cNvPr>
          <p:cNvSpPr/>
          <p:nvPr/>
        </p:nvSpPr>
        <p:spPr>
          <a:xfrm rot="5400000">
            <a:off x="4491979" y="-2965088"/>
            <a:ext cx="42476" cy="91897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مربع نص 11">
            <a:hlinkClick r:id="rId2" action="ppaction://hlinksldjump"/>
            <a:extLst>
              <a:ext uri="{FF2B5EF4-FFF2-40B4-BE49-F238E27FC236}">
                <a16:creationId xmlns:a16="http://schemas.microsoft.com/office/drawing/2014/main" xmlns="" id="{5892F491-887C-4B6B-A0BF-86A1A06DC853}"/>
              </a:ext>
            </a:extLst>
          </p:cNvPr>
          <p:cNvSpPr txBox="1"/>
          <p:nvPr/>
        </p:nvSpPr>
        <p:spPr>
          <a:xfrm>
            <a:off x="255814" y="306961"/>
            <a:ext cx="180158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bg1"/>
                </a:solidFill>
              </a:rPr>
              <a:t>عودة للبطاقات الملونة</a:t>
            </a:r>
          </a:p>
        </p:txBody>
      </p:sp>
    </p:spTree>
    <p:extLst>
      <p:ext uri="{BB962C8B-B14F-4D97-AF65-F5344CB8AC3E}">
        <p14:creationId xmlns:p14="http://schemas.microsoft.com/office/powerpoint/2010/main" val="36675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>
            <a:extLst>
              <a:ext uri="{FF2B5EF4-FFF2-40B4-BE49-F238E27FC236}">
                <a16:creationId xmlns:a16="http://schemas.microsoft.com/office/drawing/2014/main" xmlns="" id="{38EABB36-64E1-45E0-BAF3-3CA5B197A467}"/>
              </a:ext>
            </a:extLst>
          </p:cNvPr>
          <p:cNvSpPr/>
          <p:nvPr/>
        </p:nvSpPr>
        <p:spPr>
          <a:xfrm>
            <a:off x="255814" y="2212354"/>
            <a:ext cx="2862944" cy="30371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558800" dist="10795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EE9B4CB0-79A1-4CC2-B2ED-0A6407D9F6B2}"/>
              </a:ext>
            </a:extLst>
          </p:cNvPr>
          <p:cNvSpPr/>
          <p:nvPr/>
        </p:nvSpPr>
        <p:spPr>
          <a:xfrm>
            <a:off x="3164129" y="2212354"/>
            <a:ext cx="2862944" cy="30371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558800" dist="10795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FBF3711B-2FC9-4508-9506-ACC51B30D19A}"/>
              </a:ext>
            </a:extLst>
          </p:cNvPr>
          <p:cNvSpPr/>
          <p:nvPr/>
        </p:nvSpPr>
        <p:spPr>
          <a:xfrm>
            <a:off x="6072444" y="2212353"/>
            <a:ext cx="2862944" cy="30371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558800" dist="10795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CAEB2A10-B50B-4E5A-A7AA-660AC5D8A717}"/>
              </a:ext>
            </a:extLst>
          </p:cNvPr>
          <p:cNvSpPr/>
          <p:nvPr/>
        </p:nvSpPr>
        <p:spPr>
          <a:xfrm>
            <a:off x="-81643" y="933449"/>
            <a:ext cx="9143999" cy="4125351"/>
          </a:xfrm>
          <a:custGeom>
            <a:avLst/>
            <a:gdLst>
              <a:gd name="connsiteX0" fmla="*/ 8691193 w 12191999"/>
              <a:gd name="connsiteY0" fmla="*/ 2349303 h 5500468"/>
              <a:gd name="connsiteX1" fmla="*/ 8691193 w 12191999"/>
              <a:gd name="connsiteY1" fmla="*/ 5500466 h 5500468"/>
              <a:gd name="connsiteX2" fmla="*/ 11490664 w 12191999"/>
              <a:gd name="connsiteY2" fmla="*/ 5500466 h 5500468"/>
              <a:gd name="connsiteX3" fmla="*/ 11490664 w 12191999"/>
              <a:gd name="connsiteY3" fmla="*/ 2349303 h 5500468"/>
              <a:gd name="connsiteX4" fmla="*/ 4739491 w 12191999"/>
              <a:gd name="connsiteY4" fmla="*/ 2349303 h 5500468"/>
              <a:gd name="connsiteX5" fmla="*/ 4739491 w 12191999"/>
              <a:gd name="connsiteY5" fmla="*/ 5500466 h 5500468"/>
              <a:gd name="connsiteX6" fmla="*/ 7538962 w 12191999"/>
              <a:gd name="connsiteY6" fmla="*/ 5500466 h 5500468"/>
              <a:gd name="connsiteX7" fmla="*/ 7538962 w 12191999"/>
              <a:gd name="connsiteY7" fmla="*/ 2349303 h 5500468"/>
              <a:gd name="connsiteX8" fmla="*/ 787790 w 12191999"/>
              <a:gd name="connsiteY8" fmla="*/ 2349303 h 5500468"/>
              <a:gd name="connsiteX9" fmla="*/ 787790 w 12191999"/>
              <a:gd name="connsiteY9" fmla="*/ 5500466 h 5500468"/>
              <a:gd name="connsiteX10" fmla="*/ 3587262 w 12191999"/>
              <a:gd name="connsiteY10" fmla="*/ 5500466 h 5500468"/>
              <a:gd name="connsiteX11" fmla="*/ 3587262 w 12191999"/>
              <a:gd name="connsiteY11" fmla="*/ 2349303 h 5500468"/>
              <a:gd name="connsiteX12" fmla="*/ 0 w 12191999"/>
              <a:gd name="connsiteY12" fmla="*/ 0 h 5500468"/>
              <a:gd name="connsiteX13" fmla="*/ 12191999 w 12191999"/>
              <a:gd name="connsiteY13" fmla="*/ 0 h 5500468"/>
              <a:gd name="connsiteX14" fmla="*/ 12191999 w 12191999"/>
              <a:gd name="connsiteY14" fmla="*/ 5500468 h 5500468"/>
              <a:gd name="connsiteX15" fmla="*/ 0 w 12191999"/>
              <a:gd name="connsiteY15" fmla="*/ 5500468 h 5500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1999" h="5500468">
                <a:moveTo>
                  <a:pt x="8691193" y="2349303"/>
                </a:moveTo>
                <a:lnTo>
                  <a:pt x="8691193" y="5500466"/>
                </a:lnTo>
                <a:lnTo>
                  <a:pt x="11490664" y="5500466"/>
                </a:lnTo>
                <a:lnTo>
                  <a:pt x="11490664" y="2349303"/>
                </a:lnTo>
                <a:close/>
                <a:moveTo>
                  <a:pt x="4739491" y="2349303"/>
                </a:moveTo>
                <a:lnTo>
                  <a:pt x="4739491" y="5500466"/>
                </a:lnTo>
                <a:lnTo>
                  <a:pt x="7538962" y="5500466"/>
                </a:lnTo>
                <a:lnTo>
                  <a:pt x="7538962" y="2349303"/>
                </a:lnTo>
                <a:close/>
                <a:moveTo>
                  <a:pt x="787790" y="2349303"/>
                </a:moveTo>
                <a:lnTo>
                  <a:pt x="787790" y="5500466"/>
                </a:lnTo>
                <a:lnTo>
                  <a:pt x="3587262" y="5500466"/>
                </a:lnTo>
                <a:lnTo>
                  <a:pt x="3587262" y="2349303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500468"/>
                </a:lnTo>
                <a:lnTo>
                  <a:pt x="0" y="5500468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rapezoid 2">
            <a:extLst>
              <a:ext uri="{FF2B5EF4-FFF2-40B4-BE49-F238E27FC236}">
                <a16:creationId xmlns:a16="http://schemas.microsoft.com/office/drawing/2014/main" xmlns="" id="{CAB067FC-ECE4-414A-8204-49CB76AA7EEB}"/>
              </a:ext>
            </a:extLst>
          </p:cNvPr>
          <p:cNvSpPr/>
          <p:nvPr/>
        </p:nvSpPr>
        <p:spPr>
          <a:xfrm>
            <a:off x="388694" y="2613506"/>
            <a:ext cx="2500469" cy="2252244"/>
          </a:xfrm>
          <a:prstGeom prst="trapezoid">
            <a:avLst>
              <a:gd name="adj" fmla="val 38992"/>
            </a:avLst>
          </a:prstGeom>
          <a:gradFill>
            <a:gsLst>
              <a:gs pos="23000">
                <a:srgbClr val="FFFFFF">
                  <a:alpha val="87000"/>
                </a:srgbClr>
              </a:gs>
              <a:gs pos="0">
                <a:schemeClr val="bg1">
                  <a:alpha val="72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dirty="0">
                <a:solidFill>
                  <a:schemeClr val="tx1"/>
                </a:solidFill>
                <a:cs typeface="AL-Mohanad" pitchFamily="2" charset="-78"/>
              </a:rPr>
              <a:t>كتابة السؤال الثالث</a:t>
            </a:r>
            <a:endParaRPr lang="en-US" sz="2100" dirty="0">
              <a:solidFill>
                <a:schemeClr val="tx1"/>
              </a:solidFill>
              <a:cs typeface="AL-Mohanad" pitchFamily="2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7014F7EF-87CD-40C5-957F-1BA2C8ACCE1A}"/>
              </a:ext>
            </a:extLst>
          </p:cNvPr>
          <p:cNvSpPr/>
          <p:nvPr/>
        </p:nvSpPr>
        <p:spPr>
          <a:xfrm>
            <a:off x="1422207" y="2603573"/>
            <a:ext cx="495698" cy="1125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glow rad="76200">
              <a:schemeClr val="bg1"/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4" name="Trapezoid 43">
            <a:extLst>
              <a:ext uri="{FF2B5EF4-FFF2-40B4-BE49-F238E27FC236}">
                <a16:creationId xmlns:a16="http://schemas.microsoft.com/office/drawing/2014/main" xmlns="" id="{F1B65048-0E0B-4675-A153-A11464B1CFEC}"/>
              </a:ext>
            </a:extLst>
          </p:cNvPr>
          <p:cNvSpPr/>
          <p:nvPr/>
        </p:nvSpPr>
        <p:spPr>
          <a:xfrm>
            <a:off x="3401108" y="2668845"/>
            <a:ext cx="2422944" cy="2252244"/>
          </a:xfrm>
          <a:prstGeom prst="trapezoid">
            <a:avLst>
              <a:gd name="adj" fmla="val 38992"/>
            </a:avLst>
          </a:prstGeom>
          <a:gradFill>
            <a:gsLst>
              <a:gs pos="23000">
                <a:srgbClr val="FFFFFF">
                  <a:alpha val="87000"/>
                </a:srgbClr>
              </a:gs>
              <a:gs pos="0">
                <a:schemeClr val="bg1">
                  <a:alpha val="72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dirty="0">
                <a:solidFill>
                  <a:schemeClr val="tx1"/>
                </a:solidFill>
                <a:cs typeface="AL-Mohanad" pitchFamily="2" charset="-78"/>
              </a:rPr>
              <a:t>السؤال الثاني</a:t>
            </a:r>
            <a:endParaRPr lang="en-US" sz="2100" dirty="0">
              <a:solidFill>
                <a:schemeClr val="tx1"/>
              </a:solidFill>
              <a:cs typeface="AL-Mohanad" pitchFamily="2" charset="-78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CEE737A7-D232-4822-9698-76043684D3B2}"/>
              </a:ext>
            </a:extLst>
          </p:cNvPr>
          <p:cNvSpPr/>
          <p:nvPr/>
        </p:nvSpPr>
        <p:spPr>
          <a:xfrm>
            <a:off x="4381369" y="2603573"/>
            <a:ext cx="495698" cy="1125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glow rad="76200">
              <a:schemeClr val="bg1"/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" name="Trapezoid 45">
            <a:extLst>
              <a:ext uri="{FF2B5EF4-FFF2-40B4-BE49-F238E27FC236}">
                <a16:creationId xmlns:a16="http://schemas.microsoft.com/office/drawing/2014/main" xmlns="" id="{B87355BE-0FAA-4A7E-94AF-40797D537684}"/>
              </a:ext>
            </a:extLst>
          </p:cNvPr>
          <p:cNvSpPr/>
          <p:nvPr/>
        </p:nvSpPr>
        <p:spPr>
          <a:xfrm>
            <a:off x="6456533" y="2705462"/>
            <a:ext cx="2271212" cy="2252244"/>
          </a:xfrm>
          <a:prstGeom prst="trapezoid">
            <a:avLst>
              <a:gd name="adj" fmla="val 38992"/>
            </a:avLst>
          </a:prstGeom>
          <a:gradFill>
            <a:gsLst>
              <a:gs pos="23000">
                <a:srgbClr val="FFFFFF">
                  <a:alpha val="87000"/>
                </a:srgbClr>
              </a:gs>
              <a:gs pos="0">
                <a:schemeClr val="bg1">
                  <a:alpha val="72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cs typeface="AL-Mohanad" pitchFamily="2" charset="-78"/>
              </a:rPr>
              <a:t>السؤال الثالث</a:t>
            </a:r>
            <a:endParaRPr lang="en-US" sz="2400" dirty="0">
              <a:solidFill>
                <a:schemeClr val="tx1"/>
              </a:solidFill>
              <a:cs typeface="AL-Mohanad" pitchFamily="2" charset="-78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xmlns="" id="{13401CFF-17FF-42AF-80E9-B13BA7F697F2}"/>
              </a:ext>
            </a:extLst>
          </p:cNvPr>
          <p:cNvSpPr/>
          <p:nvPr/>
        </p:nvSpPr>
        <p:spPr>
          <a:xfrm>
            <a:off x="7349395" y="2603104"/>
            <a:ext cx="495698" cy="1125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glow rad="76200">
              <a:schemeClr val="bg1"/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357E36DA-03AE-4D63-BED9-F022E3DB0F7E}"/>
              </a:ext>
            </a:extLst>
          </p:cNvPr>
          <p:cNvSpPr/>
          <p:nvPr/>
        </p:nvSpPr>
        <p:spPr>
          <a:xfrm>
            <a:off x="-81642" y="37900"/>
            <a:ext cx="9225644" cy="4944701"/>
          </a:xfrm>
          <a:custGeom>
            <a:avLst/>
            <a:gdLst>
              <a:gd name="connsiteX0" fmla="*/ 8691193 w 12191999"/>
              <a:gd name="connsiteY0" fmla="*/ 2349303 h 5500468"/>
              <a:gd name="connsiteX1" fmla="*/ 8691193 w 12191999"/>
              <a:gd name="connsiteY1" fmla="*/ 5500466 h 5500468"/>
              <a:gd name="connsiteX2" fmla="*/ 11490664 w 12191999"/>
              <a:gd name="connsiteY2" fmla="*/ 5500466 h 5500468"/>
              <a:gd name="connsiteX3" fmla="*/ 11490664 w 12191999"/>
              <a:gd name="connsiteY3" fmla="*/ 2349303 h 5500468"/>
              <a:gd name="connsiteX4" fmla="*/ 4739491 w 12191999"/>
              <a:gd name="connsiteY4" fmla="*/ 2349303 h 5500468"/>
              <a:gd name="connsiteX5" fmla="*/ 4739491 w 12191999"/>
              <a:gd name="connsiteY5" fmla="*/ 5500466 h 5500468"/>
              <a:gd name="connsiteX6" fmla="*/ 7538962 w 12191999"/>
              <a:gd name="connsiteY6" fmla="*/ 5500466 h 5500468"/>
              <a:gd name="connsiteX7" fmla="*/ 7538962 w 12191999"/>
              <a:gd name="connsiteY7" fmla="*/ 2349303 h 5500468"/>
              <a:gd name="connsiteX8" fmla="*/ 787790 w 12191999"/>
              <a:gd name="connsiteY8" fmla="*/ 2349303 h 5500468"/>
              <a:gd name="connsiteX9" fmla="*/ 787790 w 12191999"/>
              <a:gd name="connsiteY9" fmla="*/ 5500466 h 5500468"/>
              <a:gd name="connsiteX10" fmla="*/ 3587262 w 12191999"/>
              <a:gd name="connsiteY10" fmla="*/ 5500466 h 5500468"/>
              <a:gd name="connsiteX11" fmla="*/ 3587262 w 12191999"/>
              <a:gd name="connsiteY11" fmla="*/ 2349303 h 5500468"/>
              <a:gd name="connsiteX12" fmla="*/ 0 w 12191999"/>
              <a:gd name="connsiteY12" fmla="*/ 0 h 5500468"/>
              <a:gd name="connsiteX13" fmla="*/ 12191999 w 12191999"/>
              <a:gd name="connsiteY13" fmla="*/ 0 h 5500468"/>
              <a:gd name="connsiteX14" fmla="*/ 12191999 w 12191999"/>
              <a:gd name="connsiteY14" fmla="*/ 5500468 h 5500468"/>
              <a:gd name="connsiteX15" fmla="*/ 0 w 12191999"/>
              <a:gd name="connsiteY15" fmla="*/ 5500468 h 5500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1999" h="5500468">
                <a:moveTo>
                  <a:pt x="8691193" y="2349303"/>
                </a:moveTo>
                <a:lnTo>
                  <a:pt x="8691193" y="5500466"/>
                </a:lnTo>
                <a:lnTo>
                  <a:pt x="11490664" y="5500466"/>
                </a:lnTo>
                <a:lnTo>
                  <a:pt x="11490664" y="2349303"/>
                </a:lnTo>
                <a:close/>
                <a:moveTo>
                  <a:pt x="4739491" y="2349303"/>
                </a:moveTo>
                <a:lnTo>
                  <a:pt x="4739491" y="5500466"/>
                </a:lnTo>
                <a:lnTo>
                  <a:pt x="7538962" y="5500466"/>
                </a:lnTo>
                <a:lnTo>
                  <a:pt x="7538962" y="2349303"/>
                </a:lnTo>
                <a:close/>
                <a:moveTo>
                  <a:pt x="787790" y="2349303"/>
                </a:moveTo>
                <a:lnTo>
                  <a:pt x="787790" y="5500466"/>
                </a:lnTo>
                <a:lnTo>
                  <a:pt x="3587262" y="5500466"/>
                </a:lnTo>
                <a:lnTo>
                  <a:pt x="3587262" y="2349303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500468"/>
                </a:lnTo>
                <a:lnTo>
                  <a:pt x="0" y="550046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FE5E9C4C-7CF6-4E02-A92D-A65075C0399B}"/>
              </a:ext>
            </a:extLst>
          </p:cNvPr>
          <p:cNvSpPr/>
          <p:nvPr/>
        </p:nvSpPr>
        <p:spPr>
          <a:xfrm>
            <a:off x="2867267" y="4143730"/>
            <a:ext cx="528510" cy="844052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C016037F-D9BB-4B6B-BB4F-FAB31E5F0F2F}"/>
              </a:ext>
            </a:extLst>
          </p:cNvPr>
          <p:cNvSpPr/>
          <p:nvPr/>
        </p:nvSpPr>
        <p:spPr>
          <a:xfrm>
            <a:off x="5808188" y="4149842"/>
            <a:ext cx="528510" cy="844052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BBF43E61-3363-483E-8064-CD2B0D748A0C}"/>
              </a:ext>
            </a:extLst>
          </p:cNvPr>
          <p:cNvSpPr/>
          <p:nvPr/>
        </p:nvSpPr>
        <p:spPr>
          <a:xfrm>
            <a:off x="8749110" y="4155954"/>
            <a:ext cx="528510" cy="844052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95136C0-0BAF-4CAE-BC8A-B59F5840A821}"/>
              </a:ext>
            </a:extLst>
          </p:cNvPr>
          <p:cNvSpPr/>
          <p:nvPr/>
        </p:nvSpPr>
        <p:spPr>
          <a:xfrm>
            <a:off x="0" y="4126848"/>
            <a:ext cx="426409" cy="844052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6" name="Choice 2 Shutter">
            <a:extLst>
              <a:ext uri="{FF2B5EF4-FFF2-40B4-BE49-F238E27FC236}">
                <a16:creationId xmlns:a16="http://schemas.microsoft.com/office/drawing/2014/main" xmlns="" id="{B397FCA4-ED42-4D73-AC35-CA9F34FDEDE3}"/>
              </a:ext>
            </a:extLst>
          </p:cNvPr>
          <p:cNvGrpSpPr/>
          <p:nvPr/>
        </p:nvGrpSpPr>
        <p:grpSpPr>
          <a:xfrm>
            <a:off x="3485110" y="2418831"/>
            <a:ext cx="2312939" cy="2655778"/>
            <a:chOff x="4623166" y="1959431"/>
            <a:chExt cx="3083919" cy="3541037"/>
          </a:xfrm>
        </p:grpSpPr>
        <p:sp>
          <p:nvSpPr>
            <p:cNvPr id="23" name="Pink Door">
              <a:extLst>
                <a:ext uri="{FF2B5EF4-FFF2-40B4-BE49-F238E27FC236}">
                  <a16:creationId xmlns:a16="http://schemas.microsoft.com/office/drawing/2014/main" xmlns="" id="{0402CDA5-8295-4C19-B5C5-84320852DF89}"/>
                </a:ext>
              </a:extLst>
            </p:cNvPr>
            <p:cNvSpPr/>
            <p:nvPr/>
          </p:nvSpPr>
          <p:spPr>
            <a:xfrm>
              <a:off x="4688114" y="1959431"/>
              <a:ext cx="3018971" cy="354103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xmlns="" id="{04996E37-A3DA-4EB8-8BB3-0FA176F75CAF}"/>
                </a:ext>
              </a:extLst>
            </p:cNvPr>
            <p:cNvGrpSpPr/>
            <p:nvPr/>
          </p:nvGrpSpPr>
          <p:grpSpPr>
            <a:xfrm>
              <a:off x="4623166" y="2548919"/>
              <a:ext cx="3030009" cy="2900750"/>
              <a:chOff x="2658759" y="1834584"/>
              <a:chExt cx="3030009" cy="2900750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="" id="{580D2AA7-81C2-4B34-A73A-A2B3E5845A9E}"/>
                  </a:ext>
                </a:extLst>
              </p:cNvPr>
              <p:cNvSpPr/>
              <p:nvPr/>
            </p:nvSpPr>
            <p:spPr>
              <a:xfrm>
                <a:off x="2658759" y="1834584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xmlns="" id="{E2780E79-E4C9-4631-8558-AD30CA9E7AE1}"/>
                  </a:ext>
                </a:extLst>
              </p:cNvPr>
              <p:cNvSpPr/>
              <p:nvPr/>
            </p:nvSpPr>
            <p:spPr>
              <a:xfrm>
                <a:off x="2658759" y="2033420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E0ED4D28-03F0-4E49-B21D-37B2E59AF2E6}"/>
                  </a:ext>
                </a:extLst>
              </p:cNvPr>
              <p:cNvSpPr/>
              <p:nvPr/>
            </p:nvSpPr>
            <p:spPr>
              <a:xfrm>
                <a:off x="2658759" y="2232256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="" id="{90A3CFBD-6D83-4F87-AA5E-7DE3275B3E45}"/>
                  </a:ext>
                </a:extLst>
              </p:cNvPr>
              <p:cNvSpPr/>
              <p:nvPr/>
            </p:nvSpPr>
            <p:spPr>
              <a:xfrm>
                <a:off x="2658759" y="2431092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C298B2BC-E610-4230-993C-0D616A99E356}"/>
                  </a:ext>
                </a:extLst>
              </p:cNvPr>
              <p:cNvSpPr/>
              <p:nvPr/>
            </p:nvSpPr>
            <p:spPr>
              <a:xfrm>
                <a:off x="2658759" y="2629928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xmlns="" id="{9CDBF21A-AA75-4E49-9D8D-B89F52E8AF94}"/>
                  </a:ext>
                </a:extLst>
              </p:cNvPr>
              <p:cNvSpPr/>
              <p:nvPr/>
            </p:nvSpPr>
            <p:spPr>
              <a:xfrm>
                <a:off x="2658759" y="2828764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3BC8611F-1B5C-4B84-80A2-F5EC8114D1E8}"/>
                  </a:ext>
                </a:extLst>
              </p:cNvPr>
              <p:cNvSpPr/>
              <p:nvPr/>
            </p:nvSpPr>
            <p:spPr>
              <a:xfrm>
                <a:off x="2658759" y="3027600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xmlns="" id="{A2A48D2B-4C56-45D0-AD6B-0EAEE1BBFA3A}"/>
                  </a:ext>
                </a:extLst>
              </p:cNvPr>
              <p:cNvSpPr/>
              <p:nvPr/>
            </p:nvSpPr>
            <p:spPr>
              <a:xfrm>
                <a:off x="2658759" y="3226436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xmlns="" id="{B7D539BD-E12D-4940-96DE-8F9ACC1317CC}"/>
                  </a:ext>
                </a:extLst>
              </p:cNvPr>
              <p:cNvSpPr/>
              <p:nvPr/>
            </p:nvSpPr>
            <p:spPr>
              <a:xfrm>
                <a:off x="2658759" y="3425272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xmlns="" id="{B6E7A23B-10F2-4A7E-8FE7-7D2EDC50A6DC}"/>
                  </a:ext>
                </a:extLst>
              </p:cNvPr>
              <p:cNvSpPr/>
              <p:nvPr/>
            </p:nvSpPr>
            <p:spPr>
              <a:xfrm>
                <a:off x="2658759" y="3624108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xmlns="" id="{01C7BBC2-5658-4C24-BC57-84CA46F95358}"/>
                  </a:ext>
                </a:extLst>
              </p:cNvPr>
              <p:cNvSpPr/>
              <p:nvPr/>
            </p:nvSpPr>
            <p:spPr>
              <a:xfrm>
                <a:off x="2658759" y="3822944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BAF57963-7BC1-4421-ACD0-39EA20C2A5E5}"/>
                  </a:ext>
                </a:extLst>
              </p:cNvPr>
              <p:cNvSpPr/>
              <p:nvPr/>
            </p:nvSpPr>
            <p:spPr>
              <a:xfrm>
                <a:off x="2658759" y="4021780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831CC1AA-6AF3-47CF-ACF8-1EE129829A38}"/>
                  </a:ext>
                </a:extLst>
              </p:cNvPr>
              <p:cNvSpPr/>
              <p:nvPr/>
            </p:nvSpPr>
            <p:spPr>
              <a:xfrm>
                <a:off x="2658759" y="4220616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xmlns="" id="{4941010B-D734-49B7-B450-3DD11BFC1529}"/>
                  </a:ext>
                </a:extLst>
              </p:cNvPr>
              <p:cNvSpPr/>
              <p:nvPr/>
            </p:nvSpPr>
            <p:spPr>
              <a:xfrm>
                <a:off x="2658759" y="4419452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6C653A9E-E766-4DC4-B54E-2B58F9EB2CDC}"/>
                  </a:ext>
                </a:extLst>
              </p:cNvPr>
              <p:cNvSpPr/>
              <p:nvPr/>
            </p:nvSpPr>
            <p:spPr>
              <a:xfrm>
                <a:off x="2658759" y="4618288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9" name="Choice 3 Shutter">
            <a:extLst>
              <a:ext uri="{FF2B5EF4-FFF2-40B4-BE49-F238E27FC236}">
                <a16:creationId xmlns:a16="http://schemas.microsoft.com/office/drawing/2014/main" xmlns="" id="{2664D81A-4C2E-4011-9BD3-C2EFED794918}"/>
              </a:ext>
            </a:extLst>
          </p:cNvPr>
          <p:cNvGrpSpPr/>
          <p:nvPr/>
        </p:nvGrpSpPr>
        <p:grpSpPr>
          <a:xfrm>
            <a:off x="6486637" y="2417502"/>
            <a:ext cx="2309600" cy="2655778"/>
            <a:chOff x="8575456" y="2010228"/>
            <a:chExt cx="3079466" cy="3541037"/>
          </a:xfrm>
        </p:grpSpPr>
        <p:sp>
          <p:nvSpPr>
            <p:cNvPr id="25" name="Green Door">
              <a:extLst>
                <a:ext uri="{FF2B5EF4-FFF2-40B4-BE49-F238E27FC236}">
                  <a16:creationId xmlns:a16="http://schemas.microsoft.com/office/drawing/2014/main" xmlns="" id="{357EFFA8-8D31-41E0-9F07-BCA456BC84E8}"/>
                </a:ext>
              </a:extLst>
            </p:cNvPr>
            <p:cNvSpPr/>
            <p:nvPr/>
          </p:nvSpPr>
          <p:spPr>
            <a:xfrm>
              <a:off x="8575456" y="2010228"/>
              <a:ext cx="3018971" cy="354103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xmlns="" id="{D44DA383-46CF-4CF0-806B-A153C591F429}"/>
                </a:ext>
              </a:extLst>
            </p:cNvPr>
            <p:cNvGrpSpPr/>
            <p:nvPr/>
          </p:nvGrpSpPr>
          <p:grpSpPr>
            <a:xfrm>
              <a:off x="8624913" y="2557516"/>
              <a:ext cx="3030009" cy="2900750"/>
              <a:chOff x="2658759" y="1834584"/>
              <a:chExt cx="3030009" cy="2900750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xmlns="" id="{84414694-7C05-4C44-9F69-83BA9B6573DA}"/>
                  </a:ext>
                </a:extLst>
              </p:cNvPr>
              <p:cNvSpPr/>
              <p:nvPr/>
            </p:nvSpPr>
            <p:spPr>
              <a:xfrm>
                <a:off x="2658759" y="1834584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xmlns="" id="{05FC0DF7-7533-43F3-B01A-D068078EE312}"/>
                  </a:ext>
                </a:extLst>
              </p:cNvPr>
              <p:cNvSpPr/>
              <p:nvPr/>
            </p:nvSpPr>
            <p:spPr>
              <a:xfrm>
                <a:off x="2658759" y="2033420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xmlns="" id="{7CD6AA36-B9A5-40EC-8458-7B8E695F3C31}"/>
                  </a:ext>
                </a:extLst>
              </p:cNvPr>
              <p:cNvSpPr/>
              <p:nvPr/>
            </p:nvSpPr>
            <p:spPr>
              <a:xfrm>
                <a:off x="2658759" y="2232256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xmlns="" id="{D9713F21-6B56-4489-B864-8DFEC455C42C}"/>
                  </a:ext>
                </a:extLst>
              </p:cNvPr>
              <p:cNvSpPr/>
              <p:nvPr/>
            </p:nvSpPr>
            <p:spPr>
              <a:xfrm>
                <a:off x="2658759" y="2431092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xmlns="" id="{3B8DB6F7-343C-418A-803D-8C69A149428F}"/>
                  </a:ext>
                </a:extLst>
              </p:cNvPr>
              <p:cNvSpPr/>
              <p:nvPr/>
            </p:nvSpPr>
            <p:spPr>
              <a:xfrm>
                <a:off x="2658759" y="2629928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3CEE5F38-53AB-4F61-B2FD-4E8F050BBF2F}"/>
                  </a:ext>
                </a:extLst>
              </p:cNvPr>
              <p:cNvSpPr/>
              <p:nvPr/>
            </p:nvSpPr>
            <p:spPr>
              <a:xfrm>
                <a:off x="2658759" y="2828764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DD249CC8-4355-4B27-B6F5-33DF1288B3A0}"/>
                  </a:ext>
                </a:extLst>
              </p:cNvPr>
              <p:cNvSpPr/>
              <p:nvPr/>
            </p:nvSpPr>
            <p:spPr>
              <a:xfrm>
                <a:off x="2658759" y="3027600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50FC46BE-FAB4-4792-B41B-A656BC903C32}"/>
                  </a:ext>
                </a:extLst>
              </p:cNvPr>
              <p:cNvSpPr/>
              <p:nvPr/>
            </p:nvSpPr>
            <p:spPr>
              <a:xfrm>
                <a:off x="2658759" y="3226436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xmlns="" id="{95DA89D2-175C-4527-A5D2-1A6B8D1CE0A1}"/>
                  </a:ext>
                </a:extLst>
              </p:cNvPr>
              <p:cNvSpPr/>
              <p:nvPr/>
            </p:nvSpPr>
            <p:spPr>
              <a:xfrm>
                <a:off x="2658759" y="3425272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CCB80A57-81BA-42B1-B096-E939E1F7825A}"/>
                  </a:ext>
                </a:extLst>
              </p:cNvPr>
              <p:cNvSpPr/>
              <p:nvPr/>
            </p:nvSpPr>
            <p:spPr>
              <a:xfrm>
                <a:off x="2658759" y="3624108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xmlns="" id="{C4796F61-AC2C-484C-B26D-82BA4576133C}"/>
                  </a:ext>
                </a:extLst>
              </p:cNvPr>
              <p:cNvSpPr/>
              <p:nvPr/>
            </p:nvSpPr>
            <p:spPr>
              <a:xfrm>
                <a:off x="2658759" y="3822944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A15E7A5C-9149-4689-AD75-2B8E03A9314C}"/>
                  </a:ext>
                </a:extLst>
              </p:cNvPr>
              <p:cNvSpPr/>
              <p:nvPr/>
            </p:nvSpPr>
            <p:spPr>
              <a:xfrm>
                <a:off x="2658759" y="4021780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E84B6BA4-D3AC-4101-8D42-29005D2C9D15}"/>
                  </a:ext>
                </a:extLst>
              </p:cNvPr>
              <p:cNvSpPr/>
              <p:nvPr/>
            </p:nvSpPr>
            <p:spPr>
              <a:xfrm>
                <a:off x="2658759" y="4220616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FB4673A1-E0D3-4A67-BA4E-19D8EB821C3C}"/>
                  </a:ext>
                </a:extLst>
              </p:cNvPr>
              <p:cNvSpPr/>
              <p:nvPr/>
            </p:nvSpPr>
            <p:spPr>
              <a:xfrm>
                <a:off x="2658759" y="4419452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CAC4147D-2223-486B-B2D4-84C23E483311}"/>
                  </a:ext>
                </a:extLst>
              </p:cNvPr>
              <p:cNvSpPr/>
              <p:nvPr/>
            </p:nvSpPr>
            <p:spPr>
              <a:xfrm>
                <a:off x="2658759" y="4618288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42746AD-4A55-40A0-BFB1-D92B0E451D98}"/>
              </a:ext>
            </a:extLst>
          </p:cNvPr>
          <p:cNvSpPr/>
          <p:nvPr/>
        </p:nvSpPr>
        <p:spPr>
          <a:xfrm>
            <a:off x="0" y="4985995"/>
            <a:ext cx="9144000" cy="1834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CB6A20DA-03E6-4737-8BED-4E330283CC0A}"/>
              </a:ext>
            </a:extLst>
          </p:cNvPr>
          <p:cNvSpPr/>
          <p:nvPr/>
        </p:nvSpPr>
        <p:spPr>
          <a:xfrm>
            <a:off x="386440" y="2403022"/>
            <a:ext cx="2478368" cy="2579579"/>
          </a:xfrm>
          <a:custGeom>
            <a:avLst/>
            <a:gdLst>
              <a:gd name="connsiteX0" fmla="*/ 0 w 3304490"/>
              <a:gd name="connsiteY0" fmla="*/ 0 h 3439439"/>
              <a:gd name="connsiteX1" fmla="*/ 273487 w 3304490"/>
              <a:gd name="connsiteY1" fmla="*/ 0 h 3439439"/>
              <a:gd name="connsiteX2" fmla="*/ 3031003 w 3304490"/>
              <a:gd name="connsiteY2" fmla="*/ 0 h 3439439"/>
              <a:gd name="connsiteX3" fmla="*/ 3304490 w 3304490"/>
              <a:gd name="connsiteY3" fmla="*/ 0 h 3439439"/>
              <a:gd name="connsiteX4" fmla="*/ 3304490 w 3304490"/>
              <a:gd name="connsiteY4" fmla="*/ 304800 h 3439439"/>
              <a:gd name="connsiteX5" fmla="*/ 3304490 w 3304490"/>
              <a:gd name="connsiteY5" fmla="*/ 3439439 h 3439439"/>
              <a:gd name="connsiteX6" fmla="*/ 3031003 w 3304490"/>
              <a:gd name="connsiteY6" fmla="*/ 3439439 h 3439439"/>
              <a:gd name="connsiteX7" fmla="*/ 3031003 w 3304490"/>
              <a:gd name="connsiteY7" fmla="*/ 304800 h 3439439"/>
              <a:gd name="connsiteX8" fmla="*/ 273487 w 3304490"/>
              <a:gd name="connsiteY8" fmla="*/ 304800 h 3439439"/>
              <a:gd name="connsiteX9" fmla="*/ 273487 w 3304490"/>
              <a:gd name="connsiteY9" fmla="*/ 3439439 h 3439439"/>
              <a:gd name="connsiteX10" fmla="*/ 0 w 3304490"/>
              <a:gd name="connsiteY10" fmla="*/ 3439439 h 3439439"/>
              <a:gd name="connsiteX11" fmla="*/ 0 w 3304490"/>
              <a:gd name="connsiteY11" fmla="*/ 304800 h 3439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04490" h="3439439">
                <a:moveTo>
                  <a:pt x="0" y="0"/>
                </a:moveTo>
                <a:lnTo>
                  <a:pt x="273487" y="0"/>
                </a:lnTo>
                <a:lnTo>
                  <a:pt x="3031003" y="0"/>
                </a:lnTo>
                <a:lnTo>
                  <a:pt x="3304490" y="0"/>
                </a:lnTo>
                <a:lnTo>
                  <a:pt x="3304490" y="304800"/>
                </a:lnTo>
                <a:lnTo>
                  <a:pt x="3304490" y="3439439"/>
                </a:lnTo>
                <a:lnTo>
                  <a:pt x="3031003" y="3439439"/>
                </a:lnTo>
                <a:lnTo>
                  <a:pt x="3031003" y="304800"/>
                </a:lnTo>
                <a:lnTo>
                  <a:pt x="273487" y="304800"/>
                </a:lnTo>
                <a:lnTo>
                  <a:pt x="273487" y="3439439"/>
                </a:lnTo>
                <a:lnTo>
                  <a:pt x="0" y="3439439"/>
                </a:lnTo>
                <a:lnTo>
                  <a:pt x="0" y="3048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prstMaterial="metal">
            <a:bevelT w="381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D3480277-A469-4029-A7E8-ACC93D4DCEF9}"/>
              </a:ext>
            </a:extLst>
          </p:cNvPr>
          <p:cNvSpPr/>
          <p:nvPr/>
        </p:nvSpPr>
        <p:spPr>
          <a:xfrm>
            <a:off x="3387244" y="2403022"/>
            <a:ext cx="2478368" cy="2579579"/>
          </a:xfrm>
          <a:custGeom>
            <a:avLst/>
            <a:gdLst>
              <a:gd name="connsiteX0" fmla="*/ 0 w 3304490"/>
              <a:gd name="connsiteY0" fmla="*/ 0 h 3439439"/>
              <a:gd name="connsiteX1" fmla="*/ 273487 w 3304490"/>
              <a:gd name="connsiteY1" fmla="*/ 0 h 3439439"/>
              <a:gd name="connsiteX2" fmla="*/ 3031003 w 3304490"/>
              <a:gd name="connsiteY2" fmla="*/ 0 h 3439439"/>
              <a:gd name="connsiteX3" fmla="*/ 3304490 w 3304490"/>
              <a:gd name="connsiteY3" fmla="*/ 0 h 3439439"/>
              <a:gd name="connsiteX4" fmla="*/ 3304490 w 3304490"/>
              <a:gd name="connsiteY4" fmla="*/ 304800 h 3439439"/>
              <a:gd name="connsiteX5" fmla="*/ 3304490 w 3304490"/>
              <a:gd name="connsiteY5" fmla="*/ 3439439 h 3439439"/>
              <a:gd name="connsiteX6" fmla="*/ 3031003 w 3304490"/>
              <a:gd name="connsiteY6" fmla="*/ 3439439 h 3439439"/>
              <a:gd name="connsiteX7" fmla="*/ 3031003 w 3304490"/>
              <a:gd name="connsiteY7" fmla="*/ 304800 h 3439439"/>
              <a:gd name="connsiteX8" fmla="*/ 273487 w 3304490"/>
              <a:gd name="connsiteY8" fmla="*/ 304800 h 3439439"/>
              <a:gd name="connsiteX9" fmla="*/ 273487 w 3304490"/>
              <a:gd name="connsiteY9" fmla="*/ 3439439 h 3439439"/>
              <a:gd name="connsiteX10" fmla="*/ 0 w 3304490"/>
              <a:gd name="connsiteY10" fmla="*/ 3439439 h 3439439"/>
              <a:gd name="connsiteX11" fmla="*/ 0 w 3304490"/>
              <a:gd name="connsiteY11" fmla="*/ 304800 h 3439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04490" h="3439439">
                <a:moveTo>
                  <a:pt x="0" y="0"/>
                </a:moveTo>
                <a:lnTo>
                  <a:pt x="273487" y="0"/>
                </a:lnTo>
                <a:lnTo>
                  <a:pt x="3031003" y="0"/>
                </a:lnTo>
                <a:lnTo>
                  <a:pt x="3304490" y="0"/>
                </a:lnTo>
                <a:lnTo>
                  <a:pt x="3304490" y="304800"/>
                </a:lnTo>
                <a:lnTo>
                  <a:pt x="3304490" y="3439439"/>
                </a:lnTo>
                <a:lnTo>
                  <a:pt x="3031003" y="3439439"/>
                </a:lnTo>
                <a:lnTo>
                  <a:pt x="3031003" y="304800"/>
                </a:lnTo>
                <a:lnTo>
                  <a:pt x="273487" y="304800"/>
                </a:lnTo>
                <a:lnTo>
                  <a:pt x="273487" y="3439439"/>
                </a:lnTo>
                <a:lnTo>
                  <a:pt x="0" y="3439439"/>
                </a:lnTo>
                <a:lnTo>
                  <a:pt x="0" y="3048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prstMaterial="metal">
            <a:bevelT w="381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504F5E21-1ADC-4F21-B21D-3514C32636B9}"/>
              </a:ext>
            </a:extLst>
          </p:cNvPr>
          <p:cNvSpPr/>
          <p:nvPr/>
        </p:nvSpPr>
        <p:spPr>
          <a:xfrm>
            <a:off x="6324522" y="2403022"/>
            <a:ext cx="2478368" cy="2579579"/>
          </a:xfrm>
          <a:custGeom>
            <a:avLst/>
            <a:gdLst>
              <a:gd name="connsiteX0" fmla="*/ 0 w 3304490"/>
              <a:gd name="connsiteY0" fmla="*/ 0 h 3439439"/>
              <a:gd name="connsiteX1" fmla="*/ 273487 w 3304490"/>
              <a:gd name="connsiteY1" fmla="*/ 0 h 3439439"/>
              <a:gd name="connsiteX2" fmla="*/ 3031003 w 3304490"/>
              <a:gd name="connsiteY2" fmla="*/ 0 h 3439439"/>
              <a:gd name="connsiteX3" fmla="*/ 3304490 w 3304490"/>
              <a:gd name="connsiteY3" fmla="*/ 0 h 3439439"/>
              <a:gd name="connsiteX4" fmla="*/ 3304490 w 3304490"/>
              <a:gd name="connsiteY4" fmla="*/ 304800 h 3439439"/>
              <a:gd name="connsiteX5" fmla="*/ 3304490 w 3304490"/>
              <a:gd name="connsiteY5" fmla="*/ 3439439 h 3439439"/>
              <a:gd name="connsiteX6" fmla="*/ 3031003 w 3304490"/>
              <a:gd name="connsiteY6" fmla="*/ 3439439 h 3439439"/>
              <a:gd name="connsiteX7" fmla="*/ 3031003 w 3304490"/>
              <a:gd name="connsiteY7" fmla="*/ 304800 h 3439439"/>
              <a:gd name="connsiteX8" fmla="*/ 273487 w 3304490"/>
              <a:gd name="connsiteY8" fmla="*/ 304800 h 3439439"/>
              <a:gd name="connsiteX9" fmla="*/ 273487 w 3304490"/>
              <a:gd name="connsiteY9" fmla="*/ 3439439 h 3439439"/>
              <a:gd name="connsiteX10" fmla="*/ 0 w 3304490"/>
              <a:gd name="connsiteY10" fmla="*/ 3439439 h 3439439"/>
              <a:gd name="connsiteX11" fmla="*/ 0 w 3304490"/>
              <a:gd name="connsiteY11" fmla="*/ 304800 h 3439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04490" h="3439439">
                <a:moveTo>
                  <a:pt x="0" y="0"/>
                </a:moveTo>
                <a:lnTo>
                  <a:pt x="273487" y="0"/>
                </a:lnTo>
                <a:lnTo>
                  <a:pt x="3031003" y="0"/>
                </a:lnTo>
                <a:lnTo>
                  <a:pt x="3304490" y="0"/>
                </a:lnTo>
                <a:lnTo>
                  <a:pt x="3304490" y="304800"/>
                </a:lnTo>
                <a:lnTo>
                  <a:pt x="3304490" y="3439439"/>
                </a:lnTo>
                <a:lnTo>
                  <a:pt x="3031003" y="3439439"/>
                </a:lnTo>
                <a:lnTo>
                  <a:pt x="3031003" y="304800"/>
                </a:lnTo>
                <a:lnTo>
                  <a:pt x="273487" y="304800"/>
                </a:lnTo>
                <a:lnTo>
                  <a:pt x="273487" y="3439439"/>
                </a:lnTo>
                <a:lnTo>
                  <a:pt x="0" y="3439439"/>
                </a:lnTo>
                <a:lnTo>
                  <a:pt x="0" y="3048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prstMaterial="metal">
            <a:bevelT w="381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C91055E-DE63-4078-B0B0-54A9E2155D82}"/>
              </a:ext>
            </a:extLst>
          </p:cNvPr>
          <p:cNvSpPr/>
          <p:nvPr/>
        </p:nvSpPr>
        <p:spPr>
          <a:xfrm>
            <a:off x="3090862" y="1651010"/>
            <a:ext cx="122804" cy="508831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E1D73C55-498F-40E7-B9D3-B7DC21D13959}"/>
              </a:ext>
            </a:extLst>
          </p:cNvPr>
          <p:cNvSpPr/>
          <p:nvPr/>
        </p:nvSpPr>
        <p:spPr>
          <a:xfrm>
            <a:off x="6149589" y="1692704"/>
            <a:ext cx="146927" cy="508831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A5CD8C5C-EA05-4337-B8C4-50A28BE7C975}"/>
              </a:ext>
            </a:extLst>
          </p:cNvPr>
          <p:cNvSpPr/>
          <p:nvPr/>
        </p:nvSpPr>
        <p:spPr>
          <a:xfrm rot="5400000">
            <a:off x="4564173" y="683046"/>
            <a:ext cx="42476" cy="91897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E726ECB-2E12-4A46-9CE4-12C7F4D5A65F}"/>
              </a:ext>
            </a:extLst>
          </p:cNvPr>
          <p:cNvSpPr/>
          <p:nvPr/>
        </p:nvSpPr>
        <p:spPr>
          <a:xfrm>
            <a:off x="184273" y="5663221"/>
            <a:ext cx="2835048" cy="53039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xmlns="" id="{F9610250-5468-495B-B8BC-1BD6153DFBB4}"/>
              </a:ext>
            </a:extLst>
          </p:cNvPr>
          <p:cNvSpPr/>
          <p:nvPr/>
        </p:nvSpPr>
        <p:spPr>
          <a:xfrm>
            <a:off x="3210674" y="5667288"/>
            <a:ext cx="2835048" cy="53039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xmlns="" id="{7F197059-3D15-43E4-B6EC-31A258FD3732}"/>
              </a:ext>
            </a:extLst>
          </p:cNvPr>
          <p:cNvSpPr/>
          <p:nvPr/>
        </p:nvSpPr>
        <p:spPr>
          <a:xfrm>
            <a:off x="6258567" y="5669647"/>
            <a:ext cx="2835048" cy="53039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xmlns="" id="{B4F8DDC4-46A1-4E26-AE05-101CE562DF00}"/>
              </a:ext>
            </a:extLst>
          </p:cNvPr>
          <p:cNvSpPr/>
          <p:nvPr/>
        </p:nvSpPr>
        <p:spPr>
          <a:xfrm flipH="1">
            <a:off x="50732" y="125611"/>
            <a:ext cx="105151" cy="661371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3F8A6C15-5F36-40D5-9699-77F845BFE9F7}"/>
              </a:ext>
            </a:extLst>
          </p:cNvPr>
          <p:cNvSpPr txBox="1"/>
          <p:nvPr/>
        </p:nvSpPr>
        <p:spPr>
          <a:xfrm>
            <a:off x="368586" y="5669647"/>
            <a:ext cx="24783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700" dirty="0">
                <a:solidFill>
                  <a:schemeClr val="bg1"/>
                </a:solidFill>
                <a:latin typeface="Oswald" panose="02000503000000000000" pitchFamily="2" charset="0"/>
              </a:rPr>
              <a:t>البطاقة الزرقاء</a:t>
            </a:r>
            <a:endParaRPr lang="en-US" sz="2700" dirty="0">
              <a:solidFill>
                <a:schemeClr val="bg1"/>
              </a:solidFill>
              <a:latin typeface="Oswald" panose="02000503000000000000" pitchFamily="2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4698B328-1352-45B3-8120-4E22BE204D54}"/>
              </a:ext>
            </a:extLst>
          </p:cNvPr>
          <p:cNvSpPr txBox="1"/>
          <p:nvPr/>
        </p:nvSpPr>
        <p:spPr>
          <a:xfrm>
            <a:off x="3422062" y="5666751"/>
            <a:ext cx="24783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700" dirty="0">
                <a:solidFill>
                  <a:schemeClr val="bg1"/>
                </a:solidFill>
                <a:latin typeface="Oswald" panose="02000503000000000000" pitchFamily="2" charset="0"/>
              </a:rPr>
              <a:t>البطاقة الحمراء</a:t>
            </a:r>
            <a:endParaRPr lang="en-US" sz="2700" dirty="0">
              <a:solidFill>
                <a:schemeClr val="bg1"/>
              </a:solidFill>
              <a:latin typeface="Oswald" panose="02000503000000000000" pitchFamily="2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96D604E8-8E27-4DCE-B3AB-921068BB350B}"/>
              </a:ext>
            </a:extLst>
          </p:cNvPr>
          <p:cNvSpPr txBox="1"/>
          <p:nvPr/>
        </p:nvSpPr>
        <p:spPr>
          <a:xfrm>
            <a:off x="6457020" y="5672574"/>
            <a:ext cx="24783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700" dirty="0">
                <a:solidFill>
                  <a:schemeClr val="bg1"/>
                </a:solidFill>
                <a:latin typeface="Oswald" panose="02000503000000000000" pitchFamily="2" charset="0"/>
              </a:rPr>
              <a:t>البطاقة الخضراء</a:t>
            </a:r>
            <a:endParaRPr lang="en-US" sz="2700" dirty="0">
              <a:solidFill>
                <a:schemeClr val="bg1"/>
              </a:solidFill>
              <a:latin typeface="Oswald" panose="02000503000000000000" pitchFamily="2" charset="0"/>
            </a:endParaRPr>
          </a:p>
        </p:txBody>
      </p:sp>
      <p:sp>
        <p:nvSpPr>
          <p:cNvPr id="8" name="Rectangle 51">
            <a:extLst>
              <a:ext uri="{FF2B5EF4-FFF2-40B4-BE49-F238E27FC236}">
                <a16:creationId xmlns:a16="http://schemas.microsoft.com/office/drawing/2014/main" xmlns="" id="{67B8D8D9-6B5E-4DA1-B957-8BF8FCFF24D9}"/>
              </a:ext>
            </a:extLst>
          </p:cNvPr>
          <p:cNvSpPr/>
          <p:nvPr/>
        </p:nvSpPr>
        <p:spPr>
          <a:xfrm rot="5400000">
            <a:off x="4491979" y="-2965088"/>
            <a:ext cx="42476" cy="91897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مربع نص 11">
            <a:hlinkClick r:id="rId2" action="ppaction://hlinksldjump"/>
            <a:extLst>
              <a:ext uri="{FF2B5EF4-FFF2-40B4-BE49-F238E27FC236}">
                <a16:creationId xmlns:a16="http://schemas.microsoft.com/office/drawing/2014/main" xmlns="" id="{C5037262-61CE-4A2A-BD17-22C2BE54778A}"/>
              </a:ext>
            </a:extLst>
          </p:cNvPr>
          <p:cNvSpPr txBox="1"/>
          <p:nvPr/>
        </p:nvSpPr>
        <p:spPr>
          <a:xfrm>
            <a:off x="255814" y="306961"/>
            <a:ext cx="180158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bg1"/>
                </a:solidFill>
              </a:rPr>
              <a:t>عودة للبطاقات الملونة</a:t>
            </a:r>
          </a:p>
        </p:txBody>
      </p:sp>
    </p:spTree>
    <p:extLst>
      <p:ext uri="{BB962C8B-B14F-4D97-AF65-F5344CB8AC3E}">
        <p14:creationId xmlns:p14="http://schemas.microsoft.com/office/powerpoint/2010/main" val="54815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1361</TotalTime>
  <Words>102</Words>
  <Application>Microsoft Office PowerPoint</Application>
  <PresentationFormat>On-screen Show (4:3)</PresentationFormat>
  <Paragraphs>42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pca</dc:creator>
  <cp:lastModifiedBy>maha</cp:lastModifiedBy>
  <cp:revision>79</cp:revision>
  <dcterms:created xsi:type="dcterms:W3CDTF">2020-09-02T14:53:05Z</dcterms:created>
  <dcterms:modified xsi:type="dcterms:W3CDTF">2020-10-21T18:15:11Z</dcterms:modified>
</cp:coreProperties>
</file>