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5" autoAdjust="0"/>
    <p:restoredTop sz="94660"/>
  </p:normalViewPr>
  <p:slideViewPr>
    <p:cSldViewPr snapToGrid="0">
      <p:cViewPr varScale="1">
        <p:scale>
          <a:sx n="94" d="100"/>
          <a:sy n="94" d="100"/>
        </p:scale>
        <p:origin x="61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3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55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690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43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638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7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871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53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5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8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7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7FA23-1E46-45D7-A47B-915A93D322D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D12B-122C-432D-8545-AC42B93F0DA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5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DB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ounded Rectangle 43"/>
          <p:cNvSpPr/>
          <p:nvPr/>
        </p:nvSpPr>
        <p:spPr>
          <a:xfrm>
            <a:off x="152400" y="121920"/>
            <a:ext cx="2834640" cy="20756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err="1">
                <a:solidFill>
                  <a:schemeClr val="tx1"/>
                </a:solidFill>
              </a:rPr>
              <a:t>ماهو</a:t>
            </a:r>
            <a:r>
              <a:rPr lang="ar-SA" sz="4000" b="1" dirty="0">
                <a:solidFill>
                  <a:schemeClr val="tx1"/>
                </a:solidFill>
              </a:rPr>
              <a:t> لون القمر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169961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87523" y="12192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9205000" y="121920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152400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316995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187519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 err="1">
                <a:solidFill>
                  <a:schemeClr val="tx1"/>
                </a:solidFill>
              </a:rPr>
              <a:t>ماهو</a:t>
            </a:r>
            <a:r>
              <a:rPr lang="ar-SA" sz="4000" b="1" dirty="0">
                <a:solidFill>
                  <a:schemeClr val="tx1"/>
                </a:solidFill>
              </a:rPr>
              <a:t> لون الخيار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  <a:cs typeface="Traditional Arabic" pitchFamily="2" charset="-78"/>
              </a:rPr>
              <a:t>يعيش في الماء</a:t>
            </a:r>
            <a:endParaRPr lang="en-US" sz="4000" b="1" dirty="0">
              <a:solidFill>
                <a:schemeClr val="tx1"/>
              </a:solidFill>
              <a:cs typeface="Traditional Arabic" pitchFamily="2" charset="-78"/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152400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3169951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187493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9204966" y="4632960"/>
            <a:ext cx="2834640" cy="2075688"/>
          </a:xfrm>
          <a:prstGeom prst="roundRect">
            <a:avLst/>
          </a:prstGeom>
          <a:gradFill flip="none" rotWithShape="1">
            <a:gsLst>
              <a:gs pos="100000">
                <a:schemeClr val="accent4"/>
              </a:gs>
              <a:gs pos="50000">
                <a:schemeClr val="accent4">
                  <a:lumMod val="60000"/>
                  <a:lumOff val="40000"/>
                </a:schemeClr>
              </a:gs>
              <a:gs pos="0">
                <a:schemeClr val="accent4"/>
              </a:gs>
            </a:gsLst>
            <a:lin ang="0" scaled="1"/>
            <a:tileRect/>
          </a:gra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4000" b="1" dirty="0">
                <a:solidFill>
                  <a:schemeClr val="tx1"/>
                </a:solidFill>
              </a:rPr>
              <a:t>اكتب نص هنا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1644" y="2366682"/>
            <a:ext cx="2834640" cy="2075688"/>
          </a:xfrm>
          <a:prstGeom prst="round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5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169948" y="2377439"/>
            <a:ext cx="2834640" cy="2075688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6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6198253" y="2377440"/>
            <a:ext cx="2834640" cy="207568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7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205043" y="2377440"/>
            <a:ext cx="2834640" cy="2075688"/>
          </a:xfrm>
          <a:prstGeom prst="roundRect">
            <a:avLst/>
          </a:prstGeom>
          <a:solidFill>
            <a:srgbClr val="C0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8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2401" y="4622203"/>
            <a:ext cx="2834640" cy="2075688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9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159073" y="4632960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10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198140" y="4622202"/>
            <a:ext cx="2834640" cy="2075688"/>
          </a:xfrm>
          <a:prstGeom prst="round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9226438" y="4611445"/>
            <a:ext cx="2834640" cy="2075688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12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41644" y="111162"/>
            <a:ext cx="2834640" cy="2075688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solidFill>
                  <a:schemeClr val="bg1"/>
                </a:solidFill>
              </a:rPr>
              <a:t>1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3180689" y="129092"/>
            <a:ext cx="2834640" cy="2075688"/>
          </a:xfrm>
          <a:prstGeom prst="round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2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187467" y="132679"/>
            <a:ext cx="2834640" cy="2075688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3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9204944" y="111162"/>
            <a:ext cx="2834640" cy="2075688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6600" b="1" dirty="0">
                <a:solidFill>
                  <a:schemeClr val="bg1"/>
                </a:solidFill>
              </a:rPr>
              <a:t>4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42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"/>
                            </p:stCondLst>
                            <p:childTnLst>
                              <p:par>
                                <p:cTn id="4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"/>
                            </p:stCondLst>
                            <p:childTnLst>
                              <p:par>
                                <p:cTn id="5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"/>
                            </p:stCondLst>
                            <p:childTnLst>
                              <p:par>
                                <p:cTn id="7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5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5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"/>
                            </p:stCondLst>
                            <p:childTnLst>
                              <p:par>
                                <p:cTn id="9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"/>
                            </p:stCondLst>
                            <p:childTnLst>
                              <p:par>
                                <p:cTn id="10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5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50"/>
                            </p:stCondLst>
                            <p:childTnLst>
                              <p:par>
                                <p:cTn id="1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50"/>
                            </p:stCondLst>
                            <p:childTnLst>
                              <p:par>
                                <p:cTn id="1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25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250"/>
                            </p:stCondLst>
                            <p:childTnLst>
                              <p:par>
                                <p:cTn id="14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25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0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5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250"/>
                            </p:stCondLst>
                            <p:childTnLst>
                              <p:par>
                                <p:cTn id="15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2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25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"/>
                            </p:stCondLst>
                            <p:childTnLst>
                              <p:par>
                                <p:cTn id="16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4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5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250"/>
                            </p:stCondLst>
                            <p:childTnLst>
                              <p:par>
                                <p:cTn id="17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250"/>
                            </p:stCondLst>
                            <p:childTnLst>
                              <p:par>
                                <p:cTn id="19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250"/>
                            </p:stCondLst>
                            <p:childTnLst>
                              <p:par>
                                <p:cTn id="20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0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25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50"/>
                            </p:stCondLst>
                            <p:childTnLst>
                              <p:par>
                                <p:cTn id="21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6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5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250"/>
                            </p:stCondLst>
                            <p:childTnLst>
                              <p:par>
                                <p:cTn id="22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4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25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250"/>
                            </p:stCondLst>
                            <p:childTnLst>
                              <p:par>
                                <p:cTn id="238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6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25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250"/>
                            </p:stCondLst>
                            <p:childTnLst>
                              <p:par>
                                <p:cTn id="250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8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25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250"/>
                            </p:stCondLst>
                            <p:childTnLst>
                              <p:par>
                                <p:cTn id="262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0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25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250"/>
                            </p:stCondLst>
                            <p:childTnLst>
                              <p:par>
                                <p:cTn id="274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6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7" dur="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2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3" dur="25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250"/>
                            </p:stCondLst>
                            <p:childTnLst>
                              <p:par>
                                <p:cTn id="28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  <p:bldP spid="46" grpId="0" animBg="1"/>
      <p:bldP spid="46" grpId="1" animBg="1"/>
      <p:bldP spid="47" grpId="0" animBg="1"/>
      <p:bldP spid="47" grpId="1" animBg="1"/>
      <p:bldP spid="49" grpId="0" animBg="1"/>
      <p:bldP spid="49" grpId="1" animBg="1"/>
      <p:bldP spid="50" grpId="0" animBg="1"/>
      <p:bldP spid="50" grpId="1" animBg="1"/>
      <p:bldP spid="53" grpId="0" animBg="1"/>
      <p:bldP spid="53" grpId="1" animBg="1"/>
      <p:bldP spid="54" grpId="0" animBg="1"/>
      <p:bldP spid="54" grpId="1" animBg="1"/>
      <p:bldP spid="56" grpId="0" animBg="1"/>
      <p:bldP spid="56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3" grpId="0" animBg="1"/>
      <p:bldP spid="6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deb493f993c82854e571884e3e0c2bd6b4ae55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شاشة عريضة</PresentationFormat>
  <Paragraphs>24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2015-03-18T06:27:22Z</dcterms:created>
  <dcterms:modified xsi:type="dcterms:W3CDTF">2020-09-18T14:49:03Z</dcterms:modified>
</cp:coreProperties>
</file>