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8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3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00" y="6443436"/>
            <a:ext cx="1548518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65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76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59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8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6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18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2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9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56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4FF8E-4AC5-48E5-95A7-C049ACBA2FC3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E02D7-2B9C-439C-A5D0-AF9846434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7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638" y="413513"/>
            <a:ext cx="12294637" cy="6444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475" y="337553"/>
            <a:ext cx="3258069" cy="18348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88989" y="3423251"/>
            <a:ext cx="5537093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ultan bold" pitchFamily="2" charset="-78"/>
              </a:rPr>
              <a:t>قالب قابل للتعديل</a:t>
            </a:r>
          </a:p>
          <a:p>
            <a:pPr algn="ctr"/>
            <a:endParaRPr lang="ar-SA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Sultan bold" pitchFamily="2" charset="-78"/>
            </a:endParaRPr>
          </a:p>
          <a:p>
            <a:pPr algn="ctr"/>
            <a:r>
              <a:rPr lang="ar-SA" sz="6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Sultan bold" pitchFamily="2" charset="-78"/>
              </a:rPr>
              <a:t>تصميم: زينة المرزوقي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Sultan bold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342" y="48058"/>
            <a:ext cx="6809942" cy="680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148" y="493754"/>
            <a:ext cx="8776009" cy="3907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342" y="48058"/>
            <a:ext cx="6809942" cy="680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7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342" y="48058"/>
            <a:ext cx="6809942" cy="68099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390" y="606981"/>
            <a:ext cx="7108545" cy="352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2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7"/>
          <a:stretch/>
        </p:blipFill>
        <p:spPr>
          <a:xfrm>
            <a:off x="4415883" y="2935721"/>
            <a:ext cx="7635882" cy="22801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6342" y="48058"/>
            <a:ext cx="6809942" cy="680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Sultan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 Sultan</dc:creator>
  <cp:lastModifiedBy>Zaina Sultan</cp:lastModifiedBy>
  <cp:revision>3</cp:revision>
  <dcterms:created xsi:type="dcterms:W3CDTF">2020-10-14T11:22:04Z</dcterms:created>
  <dcterms:modified xsi:type="dcterms:W3CDTF">2020-10-14T11:32:01Z</dcterms:modified>
</cp:coreProperties>
</file>