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89" r:id="rId2"/>
    <p:sldId id="257" r:id="rId3"/>
    <p:sldId id="290" r:id="rId4"/>
    <p:sldId id="287" r:id="rId5"/>
    <p:sldId id="291" r:id="rId6"/>
    <p:sldId id="258" r:id="rId7"/>
    <p:sldId id="284" r:id="rId8"/>
    <p:sldId id="268" r:id="rId9"/>
    <p:sldId id="292" r:id="rId10"/>
    <p:sldId id="288" r:id="rId11"/>
    <p:sldId id="293" r:id="rId12"/>
    <p:sldId id="259" r:id="rId13"/>
    <p:sldId id="294" r:id="rId14"/>
    <p:sldId id="260" r:id="rId15"/>
    <p:sldId id="295" r:id="rId16"/>
    <p:sldId id="261" r:id="rId17"/>
    <p:sldId id="296" r:id="rId18"/>
    <p:sldId id="262" r:id="rId19"/>
    <p:sldId id="274" r:id="rId20"/>
    <p:sldId id="263" r:id="rId21"/>
    <p:sldId id="285" r:id="rId22"/>
    <p:sldId id="264" r:id="rId23"/>
    <p:sldId id="297" r:id="rId24"/>
    <p:sldId id="265" r:id="rId25"/>
    <p:sldId id="298" r:id="rId26"/>
    <p:sldId id="266" r:id="rId27"/>
    <p:sldId id="299" r:id="rId28"/>
    <p:sldId id="267" r:id="rId29"/>
    <p:sldId id="305" r:id="rId30"/>
    <p:sldId id="269" r:id="rId31"/>
    <p:sldId id="306" r:id="rId32"/>
    <p:sldId id="270" r:id="rId33"/>
    <p:sldId id="300" r:id="rId34"/>
    <p:sldId id="271" r:id="rId35"/>
    <p:sldId id="301" r:id="rId36"/>
    <p:sldId id="286" r:id="rId37"/>
    <p:sldId id="302" r:id="rId38"/>
    <p:sldId id="303" r:id="rId39"/>
    <p:sldId id="304" r:id="rId4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169AA8"/>
    <a:srgbClr val="045D72"/>
    <a:srgbClr val="08B2DA"/>
    <a:srgbClr val="FF6600"/>
    <a:srgbClr val="FF9900"/>
    <a:srgbClr val="355321"/>
    <a:srgbClr val="385723"/>
    <a:srgbClr val="003A1A"/>
    <a:srgbClr val="13B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63" d="100"/>
          <a:sy n="63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2CB6A0-9571-4073-94EC-4505E416AE53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EE8A67-0726-47F6-ABF2-9B0764F7734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017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41BCD9-3D87-4539-B19D-5F30C8AA6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EE5B683-B95A-493E-9A1B-F2FC63B42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7E1F8C-6C8D-489B-9CD8-9FD30A7B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F9A12A-A404-4782-BCA7-E36F646B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27E8E0-5A6D-4AA6-809A-F30EAFD9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172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5533A0-863F-463B-8A94-1EB8407D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7B2807-45B9-4A19-AF7E-FA816ADEC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7A1367-755F-4BEB-816F-BA145046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A3570F-7710-4073-8D14-1B5B6EEF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AADD50-B40F-4ED4-A417-3FEFDB11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312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EB6BFF9-BECE-4CCB-8CB9-54E38F2D7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BCD9C71-DFA1-40E0-96D1-0B60657B7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DF913A-C9C5-488D-A8D3-2C0832A0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D7A054-3016-4639-98F2-0CC57CC03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9B0CE9-285B-4181-AA75-79618876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4446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FE2A76-7BA8-43FC-B76E-E58CF8F9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0B9941-C03E-47CA-B92F-5CBEACF80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A37AE9-4B1B-4564-B644-134A8814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81C001-810D-4F1E-940A-C150DFB5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0F67F1-B970-49E0-86D9-A0A48F71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901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0EDF9F-E57A-47B6-86A2-C0781A8F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237671-D1CF-4932-80AC-CAAFF1A71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D52034-9843-41F8-A4B9-0B01E1F9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F481D6-5E72-4C14-8394-59EC2DF7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85CC9E-869F-4B07-90BB-6DEC1A03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142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93E8BE-72B4-48FC-A56C-34702929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4DB99F-9198-4502-A572-C537C1A42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1AE3ECF-25EA-4C22-889F-188A6C51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4E0F39-8C61-4E98-819B-FBAA03AB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F9EA00E-CFE0-47D7-A17E-BE38C193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F7B26EF-74CE-4A2C-A649-3DC6BF4B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2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9818A2-9F52-440F-9056-64E73AFF1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9B0F25-D785-4766-B498-A0DB7A540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1563767-CCDC-4133-8887-B9BBF2C7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77BAD2B-1B14-4926-B273-26000E6E8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D21BD5A-5411-4FF1-87F9-C8DE1E641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533A449-77DA-41C5-BA89-4D403B59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2F4EED-9C23-4BF7-BB05-614ACE4A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068FEA0-B9D5-4623-9C57-AFB35731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0152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E1A078-7BA6-4DD3-B299-A7F16150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4E3868-2F9A-4CF6-A88E-01C6AC0B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9FEAF93-830E-4ACA-96A1-DD0101B0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8C87332-CD72-4BEB-A76C-69A6FB7F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423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9763F3-80AD-417D-A388-4CBAF6C6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9D4FD3A-0280-4661-A7EF-C1967ADB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A2F0E4-CF0E-44CF-9CCB-F29BE65B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5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60A6A8-2C21-4B23-9A91-89EFDB51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E37BB0-F2EB-43EE-8EB8-05690624D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48CB63-0548-4B0E-AE1F-F445AA684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848495-659F-444B-87CE-64280EA3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C839D25-F728-4E32-9CF1-0A6237AD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3F5811-B9B0-463E-8FF0-00E96287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645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D67740-74C0-4B75-ACDD-1BE00426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A33D6D2-366D-4CE4-9973-9A9AA1646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99AF19F-E0C7-4480-A176-8C7F102F8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153D85-B6FF-4E5E-863A-7CC26F53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D03BAF-D5A6-4C49-AB52-D6F41B8A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A92CC34-0B5E-43A6-BB9F-05A11D46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6013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6C4C450-934E-4DDA-88CE-158E6CF5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EE49DF-F7AE-4D9E-950D-AF75091F7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EDA9C4-FD1E-4049-9834-2EF9B7A93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70B2-2362-40DF-B00E-BD97E5CD7C65}" type="datetimeFigureOut">
              <a:rPr lang="ar-IQ" smtClean="0"/>
              <a:t>19/02/1442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31B6CE-529F-495E-A2C5-C337C6D13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721FE4-D83E-4D52-88A3-8E97860CC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DAF6-FE77-4069-983B-59B2EF36C26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321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10" Type="http://schemas.openxmlformats.org/officeDocument/2006/relationships/image" Target="../media/image10.jpg"/><Relationship Id="rId4" Type="http://schemas.openxmlformats.org/officeDocument/2006/relationships/image" Target="../media/image8.png"/><Relationship Id="rId9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15176C-43C8-4908-A5A5-857206691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0" t="13771" r="25121" b="16225"/>
          <a:stretch/>
        </p:blipFill>
        <p:spPr>
          <a:xfrm>
            <a:off x="0" y="0"/>
            <a:ext cx="1844566" cy="192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2255EC6-448E-4650-84C9-1C946206D791}"/>
              </a:ext>
            </a:extLst>
          </p:cNvPr>
          <p:cNvSpPr txBox="1"/>
          <p:nvPr/>
        </p:nvSpPr>
        <p:spPr>
          <a:xfrm>
            <a:off x="2974427" y="851336"/>
            <a:ext cx="6243145" cy="46320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IQ" sz="4000" dirty="0">
                <a:cs typeface="AF_Taif Normal" pitchFamily="2" charset="-78"/>
              </a:rPr>
              <a:t>قوالب بوربوينت مقدّمة من</a:t>
            </a:r>
          </a:p>
          <a:p>
            <a:pPr algn="ctr">
              <a:lnSpc>
                <a:spcPct val="150000"/>
              </a:lnSpc>
            </a:pPr>
            <a:r>
              <a:rPr lang="ar-IQ" sz="4000" dirty="0">
                <a:cs typeface="AF_Taif Normal" pitchFamily="2" charset="-78"/>
              </a:rPr>
              <a:t> </a:t>
            </a:r>
            <a:r>
              <a:rPr lang="ar-IQ" sz="4000" dirty="0">
                <a:solidFill>
                  <a:srgbClr val="00B050"/>
                </a:solidFill>
                <a:cs typeface="AF_Taif Normal" pitchFamily="2" charset="-78"/>
              </a:rPr>
              <a:t>جمعية مبادرون الخيرية</a:t>
            </a:r>
          </a:p>
          <a:p>
            <a:pPr algn="ctr">
              <a:lnSpc>
                <a:spcPct val="150000"/>
              </a:lnSpc>
            </a:pPr>
            <a:r>
              <a:rPr lang="ar-IQ" sz="4000" dirty="0">
                <a:cs typeface="AF_Taif Normal" pitchFamily="2" charset="-78"/>
              </a:rPr>
              <a:t> (فريق مبادرون التطوعي)</a:t>
            </a:r>
          </a:p>
          <a:p>
            <a:pPr algn="ctr">
              <a:lnSpc>
                <a:spcPct val="150000"/>
              </a:lnSpc>
            </a:pPr>
            <a:r>
              <a:rPr lang="ar-IQ" sz="4000" dirty="0">
                <a:cs typeface="AF_Taif Normal" pitchFamily="2" charset="-78"/>
              </a:rPr>
              <a:t> للأستاذة:  </a:t>
            </a:r>
            <a:r>
              <a:rPr lang="ar-IQ" sz="4000" dirty="0">
                <a:solidFill>
                  <a:srgbClr val="169AA8"/>
                </a:solidFill>
                <a:cs typeface="AF_Taif Normal" pitchFamily="2" charset="-78"/>
              </a:rPr>
              <a:t>سعاد الغامدي</a:t>
            </a:r>
          </a:p>
          <a:p>
            <a:pPr algn="ctr">
              <a:lnSpc>
                <a:spcPct val="150000"/>
              </a:lnSpc>
            </a:pPr>
            <a:r>
              <a:rPr lang="ar-IQ" sz="4000" dirty="0">
                <a:cs typeface="AF_Taif Normal" pitchFamily="2" charset="-78"/>
              </a:rPr>
              <a:t> نسأل الله لكِ التَّوفيق و السّداد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31111E2-D18C-4008-A2AE-5DE23584D2C0}"/>
              </a:ext>
            </a:extLst>
          </p:cNvPr>
          <p:cNvSpPr txBox="1"/>
          <p:nvPr/>
        </p:nvSpPr>
        <p:spPr>
          <a:xfrm>
            <a:off x="894693" y="534261"/>
            <a:ext cx="15148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العراق </a:t>
            </a:r>
          </a:p>
        </p:txBody>
      </p:sp>
    </p:spTree>
    <p:extLst>
      <p:ext uri="{BB962C8B-B14F-4D97-AF65-F5344CB8AC3E}">
        <p14:creationId xmlns:p14="http://schemas.microsoft.com/office/powerpoint/2010/main" val="318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8CED122-179D-42D1-BA15-31008E117E40}"/>
              </a:ext>
            </a:extLst>
          </p:cNvPr>
          <p:cNvSpPr/>
          <p:nvPr/>
        </p:nvSpPr>
        <p:spPr>
          <a:xfrm>
            <a:off x="787025" y="2009285"/>
            <a:ext cx="1768975" cy="2898178"/>
          </a:xfrm>
          <a:prstGeom prst="rect">
            <a:avLst/>
          </a:prstGeom>
          <a:gradFill flip="none" rotWithShape="1">
            <a:gsLst>
              <a:gs pos="0">
                <a:srgbClr val="FB0B05"/>
              </a:gs>
              <a:gs pos="82000">
                <a:srgbClr val="FC4642"/>
              </a:gs>
              <a:gs pos="100000">
                <a:srgbClr val="CC00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7F2314CA-6115-4129-BD58-B8094D5F58F6}"/>
              </a:ext>
            </a:extLst>
          </p:cNvPr>
          <p:cNvSpPr/>
          <p:nvPr/>
        </p:nvSpPr>
        <p:spPr>
          <a:xfrm>
            <a:off x="6372329" y="2009285"/>
            <a:ext cx="1768975" cy="2898178"/>
          </a:xfrm>
          <a:prstGeom prst="rect">
            <a:avLst/>
          </a:prstGeom>
          <a:gradFill flip="none" rotWithShape="1">
            <a:gsLst>
              <a:gs pos="0">
                <a:srgbClr val="2CC4C4"/>
              </a:gs>
              <a:gs pos="82000">
                <a:srgbClr val="0EAAE2"/>
              </a:gs>
              <a:gs pos="100000">
                <a:srgbClr val="2CC4C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6D1BBC8-DEB2-4421-81F2-5EF6279EA33E}"/>
              </a:ext>
            </a:extLst>
          </p:cNvPr>
          <p:cNvSpPr/>
          <p:nvPr/>
        </p:nvSpPr>
        <p:spPr>
          <a:xfrm>
            <a:off x="3617194" y="2009285"/>
            <a:ext cx="1768975" cy="2898178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3000">
                <a:srgbClr val="EAEA54"/>
              </a:gs>
              <a:gs pos="100000">
                <a:srgbClr val="F5EC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BACD3C00-0BC2-4211-BF2B-F4283C6A60B6}"/>
              </a:ext>
            </a:extLst>
          </p:cNvPr>
          <p:cNvSpPr/>
          <p:nvPr/>
        </p:nvSpPr>
        <p:spPr>
          <a:xfrm>
            <a:off x="9333067" y="2009285"/>
            <a:ext cx="1768975" cy="2898178"/>
          </a:xfrm>
          <a:prstGeom prst="rect">
            <a:avLst/>
          </a:prstGeom>
          <a:gradFill flip="none" rotWithShape="1">
            <a:gsLst>
              <a:gs pos="0">
                <a:srgbClr val="45ED59"/>
              </a:gs>
              <a:gs pos="82000">
                <a:srgbClr val="61D166"/>
              </a:gs>
              <a:gs pos="100000">
                <a:srgbClr val="45ED5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4">
            <a:extLst>
              <a:ext uri="{FF2B5EF4-FFF2-40B4-BE49-F238E27FC236}">
                <a16:creationId xmlns:a16="http://schemas.microsoft.com/office/drawing/2014/main" id="{208E1277-0D79-4125-9EFF-2A0305C83223}"/>
              </a:ext>
            </a:extLst>
          </p:cNvPr>
          <p:cNvGrpSpPr/>
          <p:nvPr/>
        </p:nvGrpSpPr>
        <p:grpSpPr>
          <a:xfrm>
            <a:off x="484094" y="892157"/>
            <a:ext cx="2374839" cy="2387701"/>
            <a:chOff x="484094" y="892157"/>
            <a:chExt cx="2374839" cy="2387701"/>
          </a:xfrm>
        </p:grpSpPr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879EE277-3C09-4438-976C-853D3AF41833}"/>
                </a:ext>
              </a:extLst>
            </p:cNvPr>
            <p:cNvSpPr/>
            <p:nvPr/>
          </p:nvSpPr>
          <p:spPr>
            <a:xfrm>
              <a:off x="484094" y="892157"/>
              <a:ext cx="2374839" cy="2387701"/>
            </a:xfrm>
            <a:custGeom>
              <a:avLst/>
              <a:gdLst>
                <a:gd name="connsiteX0" fmla="*/ 0 w 1892596"/>
                <a:gd name="connsiteY0" fmla="*/ 1687034 h 1687034"/>
                <a:gd name="connsiteX1" fmla="*/ 0 w 1892596"/>
                <a:gd name="connsiteY1" fmla="*/ 946298 h 1687034"/>
                <a:gd name="connsiteX2" fmla="*/ 946298 w 1892596"/>
                <a:gd name="connsiteY2" fmla="*/ 0 h 1687034"/>
                <a:gd name="connsiteX3" fmla="*/ 1892596 w 1892596"/>
                <a:gd name="connsiteY3" fmla="*/ 946298 h 1687034"/>
                <a:gd name="connsiteX4" fmla="*/ 1892595 w 1892596"/>
                <a:gd name="connsiteY4" fmla="*/ 1687034 h 16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96" h="1687034">
                  <a:moveTo>
                    <a:pt x="0" y="1687034"/>
                  </a:moveTo>
                  <a:lnTo>
                    <a:pt x="0" y="946298"/>
                  </a:lnTo>
                  <a:cubicBezTo>
                    <a:pt x="0" y="423672"/>
                    <a:pt x="423672" y="0"/>
                    <a:pt x="946298" y="0"/>
                  </a:cubicBezTo>
                  <a:cubicBezTo>
                    <a:pt x="1468924" y="0"/>
                    <a:pt x="1892596" y="423672"/>
                    <a:pt x="1892596" y="946298"/>
                  </a:cubicBezTo>
                  <a:lnTo>
                    <a:pt x="1892595" y="1687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3BAD5547-474A-4622-AE17-2D10289328F1}"/>
                </a:ext>
              </a:extLst>
            </p:cNvPr>
            <p:cNvSpPr/>
            <p:nvPr/>
          </p:nvSpPr>
          <p:spPr>
            <a:xfrm>
              <a:off x="484095" y="2066387"/>
              <a:ext cx="2374838" cy="452961"/>
            </a:xfrm>
            <a:prstGeom prst="rect">
              <a:avLst/>
            </a:prstGeom>
            <a:gradFill flip="none" rotWithShape="1">
              <a:gsLst>
                <a:gs pos="0">
                  <a:srgbClr val="FB0B05"/>
                </a:gs>
                <a:gs pos="82000">
                  <a:srgbClr val="FC4642"/>
                </a:gs>
                <a:gs pos="100000">
                  <a:srgbClr val="CC001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46">
              <a:extLst>
                <a:ext uri="{FF2B5EF4-FFF2-40B4-BE49-F238E27FC236}">
                  <a16:creationId xmlns:a16="http://schemas.microsoft.com/office/drawing/2014/main" id="{A86D3657-30A6-4540-BDFC-1A4BF7F18C1B}"/>
                </a:ext>
              </a:extLst>
            </p:cNvPr>
            <p:cNvSpPr/>
            <p:nvPr/>
          </p:nvSpPr>
          <p:spPr>
            <a:xfrm>
              <a:off x="889803" y="1285059"/>
              <a:ext cx="512618" cy="526473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5">
            <a:extLst>
              <a:ext uri="{FF2B5EF4-FFF2-40B4-BE49-F238E27FC236}">
                <a16:creationId xmlns:a16="http://schemas.microsoft.com/office/drawing/2014/main" id="{F5851F4F-8DBE-4C72-9250-24C1FF7B62A7}"/>
              </a:ext>
            </a:extLst>
          </p:cNvPr>
          <p:cNvGrpSpPr/>
          <p:nvPr/>
        </p:nvGrpSpPr>
        <p:grpSpPr>
          <a:xfrm>
            <a:off x="484095" y="3578143"/>
            <a:ext cx="2374838" cy="2387700"/>
            <a:chOff x="484095" y="3578143"/>
            <a:chExt cx="2374838" cy="2387700"/>
          </a:xfrm>
        </p:grpSpPr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73BE3669-F927-498A-B526-A67FEE35A388}"/>
                </a:ext>
              </a:extLst>
            </p:cNvPr>
            <p:cNvSpPr/>
            <p:nvPr/>
          </p:nvSpPr>
          <p:spPr>
            <a:xfrm>
              <a:off x="484095" y="3578143"/>
              <a:ext cx="2374838" cy="2387700"/>
            </a:xfrm>
            <a:custGeom>
              <a:avLst/>
              <a:gdLst>
                <a:gd name="connsiteX0" fmla="*/ 0 w 1892595"/>
                <a:gd name="connsiteY0" fmla="*/ 740734 h 1687033"/>
                <a:gd name="connsiteX1" fmla="*/ 0 w 1892595"/>
                <a:gd name="connsiteY1" fmla="*/ 0 h 1687033"/>
                <a:gd name="connsiteX2" fmla="*/ 1892595 w 1892595"/>
                <a:gd name="connsiteY2" fmla="*/ 0 h 1687033"/>
                <a:gd name="connsiteX3" fmla="*/ 1892595 w 1892595"/>
                <a:gd name="connsiteY3" fmla="*/ 740735 h 1687033"/>
                <a:gd name="connsiteX4" fmla="*/ 946297 w 1892595"/>
                <a:gd name="connsiteY4" fmla="*/ 1687033 h 1687033"/>
                <a:gd name="connsiteX5" fmla="*/ 946298 w 1892595"/>
                <a:gd name="connsiteY5" fmla="*/ 1687032 h 1687033"/>
                <a:gd name="connsiteX6" fmla="*/ 0 w 1892595"/>
                <a:gd name="connsiteY6" fmla="*/ 740734 h 16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595" h="1687033">
                  <a:moveTo>
                    <a:pt x="0" y="740734"/>
                  </a:moveTo>
                  <a:lnTo>
                    <a:pt x="0" y="0"/>
                  </a:lnTo>
                  <a:lnTo>
                    <a:pt x="1892595" y="0"/>
                  </a:lnTo>
                  <a:lnTo>
                    <a:pt x="1892595" y="740735"/>
                  </a:lnTo>
                  <a:cubicBezTo>
                    <a:pt x="1892595" y="1263361"/>
                    <a:pt x="1468923" y="1687033"/>
                    <a:pt x="946297" y="1687033"/>
                  </a:cubicBezTo>
                  <a:lnTo>
                    <a:pt x="946298" y="1687032"/>
                  </a:lnTo>
                  <a:cubicBezTo>
                    <a:pt x="423672" y="1687032"/>
                    <a:pt x="0" y="1263360"/>
                    <a:pt x="0" y="740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47">
              <a:extLst>
                <a:ext uri="{FF2B5EF4-FFF2-40B4-BE49-F238E27FC236}">
                  <a16:creationId xmlns:a16="http://schemas.microsoft.com/office/drawing/2014/main" id="{454349F5-9FAE-4671-9B1F-48F8F6BC7877}"/>
                </a:ext>
              </a:extLst>
            </p:cNvPr>
            <p:cNvSpPr/>
            <p:nvPr/>
          </p:nvSpPr>
          <p:spPr>
            <a:xfrm>
              <a:off x="640679" y="3655332"/>
              <a:ext cx="122007" cy="9827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4299750D-FA3D-4BF2-B6B7-FEA88EC1DF00}"/>
              </a:ext>
            </a:extLst>
          </p:cNvPr>
          <p:cNvGrpSpPr/>
          <p:nvPr/>
        </p:nvGrpSpPr>
        <p:grpSpPr>
          <a:xfrm>
            <a:off x="9030136" y="892157"/>
            <a:ext cx="2374839" cy="2387701"/>
            <a:chOff x="9030136" y="892157"/>
            <a:chExt cx="2374839" cy="2387701"/>
          </a:xfrm>
        </p:grpSpPr>
        <p:sp>
          <p:nvSpPr>
            <p:cNvPr id="14" name="Freeform: Shape 44">
              <a:extLst>
                <a:ext uri="{FF2B5EF4-FFF2-40B4-BE49-F238E27FC236}">
                  <a16:creationId xmlns:a16="http://schemas.microsoft.com/office/drawing/2014/main" id="{F49933DF-FF20-4FC0-B185-18ABF6D76BAE}"/>
                </a:ext>
              </a:extLst>
            </p:cNvPr>
            <p:cNvSpPr/>
            <p:nvPr/>
          </p:nvSpPr>
          <p:spPr>
            <a:xfrm>
              <a:off x="9030136" y="892157"/>
              <a:ext cx="2374839" cy="2387701"/>
            </a:xfrm>
            <a:custGeom>
              <a:avLst/>
              <a:gdLst>
                <a:gd name="connsiteX0" fmla="*/ 0 w 1892596"/>
                <a:gd name="connsiteY0" fmla="*/ 1687034 h 1687034"/>
                <a:gd name="connsiteX1" fmla="*/ 0 w 1892596"/>
                <a:gd name="connsiteY1" fmla="*/ 946298 h 1687034"/>
                <a:gd name="connsiteX2" fmla="*/ 946298 w 1892596"/>
                <a:gd name="connsiteY2" fmla="*/ 0 h 1687034"/>
                <a:gd name="connsiteX3" fmla="*/ 1892596 w 1892596"/>
                <a:gd name="connsiteY3" fmla="*/ 946298 h 1687034"/>
                <a:gd name="connsiteX4" fmla="*/ 1892595 w 1892596"/>
                <a:gd name="connsiteY4" fmla="*/ 1687034 h 16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96" h="1687034">
                  <a:moveTo>
                    <a:pt x="0" y="1687034"/>
                  </a:moveTo>
                  <a:lnTo>
                    <a:pt x="0" y="946298"/>
                  </a:lnTo>
                  <a:cubicBezTo>
                    <a:pt x="0" y="423672"/>
                    <a:pt x="423672" y="0"/>
                    <a:pt x="946298" y="0"/>
                  </a:cubicBezTo>
                  <a:cubicBezTo>
                    <a:pt x="1468924" y="0"/>
                    <a:pt x="1892596" y="423672"/>
                    <a:pt x="1892596" y="946298"/>
                  </a:cubicBezTo>
                  <a:lnTo>
                    <a:pt x="1892595" y="1687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BF1E656C-CA6B-4583-BB76-AC032CD68134}"/>
                </a:ext>
              </a:extLst>
            </p:cNvPr>
            <p:cNvSpPr/>
            <p:nvPr/>
          </p:nvSpPr>
          <p:spPr>
            <a:xfrm>
              <a:off x="9030137" y="2066387"/>
              <a:ext cx="2374838" cy="452961"/>
            </a:xfrm>
            <a:prstGeom prst="rect">
              <a:avLst/>
            </a:prstGeom>
            <a:gradFill flip="none" rotWithShape="1">
              <a:gsLst>
                <a:gs pos="0">
                  <a:srgbClr val="45ED59"/>
                </a:gs>
                <a:gs pos="82000">
                  <a:srgbClr val="61D166"/>
                </a:gs>
                <a:gs pos="100000">
                  <a:srgbClr val="45ED5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48">
              <a:extLst>
                <a:ext uri="{FF2B5EF4-FFF2-40B4-BE49-F238E27FC236}">
                  <a16:creationId xmlns:a16="http://schemas.microsoft.com/office/drawing/2014/main" id="{B1CA9A83-187C-4C2E-8D3C-D1B64E8105A1}"/>
                </a:ext>
              </a:extLst>
            </p:cNvPr>
            <p:cNvSpPr/>
            <p:nvPr/>
          </p:nvSpPr>
          <p:spPr>
            <a:xfrm>
              <a:off x="9338357" y="1285057"/>
              <a:ext cx="512618" cy="526473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58">
            <a:extLst>
              <a:ext uri="{FF2B5EF4-FFF2-40B4-BE49-F238E27FC236}">
                <a16:creationId xmlns:a16="http://schemas.microsoft.com/office/drawing/2014/main" id="{B0B54CAA-DE53-45B1-981A-783E585C46BF}"/>
              </a:ext>
            </a:extLst>
          </p:cNvPr>
          <p:cNvGrpSpPr/>
          <p:nvPr/>
        </p:nvGrpSpPr>
        <p:grpSpPr>
          <a:xfrm>
            <a:off x="6069398" y="892157"/>
            <a:ext cx="2374839" cy="2387701"/>
            <a:chOff x="6069398" y="892157"/>
            <a:chExt cx="2374839" cy="2387701"/>
          </a:xfrm>
        </p:grpSpPr>
        <p:sp>
          <p:nvSpPr>
            <p:cNvPr id="18" name="Freeform: Shape 34">
              <a:extLst>
                <a:ext uri="{FF2B5EF4-FFF2-40B4-BE49-F238E27FC236}">
                  <a16:creationId xmlns:a16="http://schemas.microsoft.com/office/drawing/2014/main" id="{7803C706-E762-46A8-A5AB-991BD820B96D}"/>
                </a:ext>
              </a:extLst>
            </p:cNvPr>
            <p:cNvSpPr/>
            <p:nvPr/>
          </p:nvSpPr>
          <p:spPr>
            <a:xfrm>
              <a:off x="6069398" y="892157"/>
              <a:ext cx="2374839" cy="2387701"/>
            </a:xfrm>
            <a:custGeom>
              <a:avLst/>
              <a:gdLst>
                <a:gd name="connsiteX0" fmla="*/ 0 w 1892596"/>
                <a:gd name="connsiteY0" fmla="*/ 1687034 h 1687034"/>
                <a:gd name="connsiteX1" fmla="*/ 0 w 1892596"/>
                <a:gd name="connsiteY1" fmla="*/ 946298 h 1687034"/>
                <a:gd name="connsiteX2" fmla="*/ 946298 w 1892596"/>
                <a:gd name="connsiteY2" fmla="*/ 0 h 1687034"/>
                <a:gd name="connsiteX3" fmla="*/ 1892596 w 1892596"/>
                <a:gd name="connsiteY3" fmla="*/ 946298 h 1687034"/>
                <a:gd name="connsiteX4" fmla="*/ 1892595 w 1892596"/>
                <a:gd name="connsiteY4" fmla="*/ 1687034 h 16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96" h="1687034">
                  <a:moveTo>
                    <a:pt x="0" y="1687034"/>
                  </a:moveTo>
                  <a:lnTo>
                    <a:pt x="0" y="946298"/>
                  </a:lnTo>
                  <a:cubicBezTo>
                    <a:pt x="0" y="423672"/>
                    <a:pt x="423672" y="0"/>
                    <a:pt x="946298" y="0"/>
                  </a:cubicBezTo>
                  <a:cubicBezTo>
                    <a:pt x="1468924" y="0"/>
                    <a:pt x="1892596" y="423672"/>
                    <a:pt x="1892596" y="946298"/>
                  </a:cubicBezTo>
                  <a:lnTo>
                    <a:pt x="1892595" y="1687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C0B00B73-B50F-4FE6-9B7C-A92ECB035A07}"/>
                </a:ext>
              </a:extLst>
            </p:cNvPr>
            <p:cNvSpPr/>
            <p:nvPr/>
          </p:nvSpPr>
          <p:spPr>
            <a:xfrm>
              <a:off x="6069399" y="2066387"/>
              <a:ext cx="2374838" cy="452961"/>
            </a:xfrm>
            <a:prstGeom prst="rect">
              <a:avLst/>
            </a:prstGeom>
            <a:gradFill flip="none" rotWithShape="1">
              <a:gsLst>
                <a:gs pos="0">
                  <a:srgbClr val="2CC4C4"/>
                </a:gs>
                <a:gs pos="82000">
                  <a:srgbClr val="0EAAE2"/>
                </a:gs>
                <a:gs pos="100000">
                  <a:srgbClr val="2CC4C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49">
              <a:extLst>
                <a:ext uri="{FF2B5EF4-FFF2-40B4-BE49-F238E27FC236}">
                  <a16:creationId xmlns:a16="http://schemas.microsoft.com/office/drawing/2014/main" id="{55C1177C-694F-4718-B0E2-8D34CEF8DD95}"/>
                </a:ext>
              </a:extLst>
            </p:cNvPr>
            <p:cNvSpPr/>
            <p:nvPr/>
          </p:nvSpPr>
          <p:spPr>
            <a:xfrm>
              <a:off x="6485060" y="1285058"/>
              <a:ext cx="512618" cy="526473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56">
            <a:extLst>
              <a:ext uri="{FF2B5EF4-FFF2-40B4-BE49-F238E27FC236}">
                <a16:creationId xmlns:a16="http://schemas.microsoft.com/office/drawing/2014/main" id="{CC56552E-15C4-4225-A978-1CC837AFA975}"/>
              </a:ext>
            </a:extLst>
          </p:cNvPr>
          <p:cNvGrpSpPr/>
          <p:nvPr/>
        </p:nvGrpSpPr>
        <p:grpSpPr>
          <a:xfrm>
            <a:off x="3314263" y="892157"/>
            <a:ext cx="2374839" cy="2387701"/>
            <a:chOff x="3314263" y="892157"/>
            <a:chExt cx="2374839" cy="2387701"/>
          </a:xfrm>
        </p:grpSpPr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7FA41BA1-CB47-476D-A636-A5B91E5E4F0B}"/>
                </a:ext>
              </a:extLst>
            </p:cNvPr>
            <p:cNvSpPr/>
            <p:nvPr/>
          </p:nvSpPr>
          <p:spPr>
            <a:xfrm>
              <a:off x="3314263" y="892157"/>
              <a:ext cx="2374839" cy="2387701"/>
            </a:xfrm>
            <a:custGeom>
              <a:avLst/>
              <a:gdLst>
                <a:gd name="connsiteX0" fmla="*/ 0 w 1892596"/>
                <a:gd name="connsiteY0" fmla="*/ 1687034 h 1687034"/>
                <a:gd name="connsiteX1" fmla="*/ 0 w 1892596"/>
                <a:gd name="connsiteY1" fmla="*/ 946298 h 1687034"/>
                <a:gd name="connsiteX2" fmla="*/ 946298 w 1892596"/>
                <a:gd name="connsiteY2" fmla="*/ 0 h 1687034"/>
                <a:gd name="connsiteX3" fmla="*/ 1892596 w 1892596"/>
                <a:gd name="connsiteY3" fmla="*/ 946298 h 1687034"/>
                <a:gd name="connsiteX4" fmla="*/ 1892595 w 1892596"/>
                <a:gd name="connsiteY4" fmla="*/ 1687034 h 16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96" h="1687034">
                  <a:moveTo>
                    <a:pt x="0" y="1687034"/>
                  </a:moveTo>
                  <a:lnTo>
                    <a:pt x="0" y="946298"/>
                  </a:lnTo>
                  <a:cubicBezTo>
                    <a:pt x="0" y="423672"/>
                    <a:pt x="423672" y="0"/>
                    <a:pt x="946298" y="0"/>
                  </a:cubicBezTo>
                  <a:cubicBezTo>
                    <a:pt x="1468924" y="0"/>
                    <a:pt x="1892596" y="423672"/>
                    <a:pt x="1892596" y="946298"/>
                  </a:cubicBezTo>
                  <a:lnTo>
                    <a:pt x="1892595" y="1687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40">
              <a:extLst>
                <a:ext uri="{FF2B5EF4-FFF2-40B4-BE49-F238E27FC236}">
                  <a16:creationId xmlns:a16="http://schemas.microsoft.com/office/drawing/2014/main" id="{FB6150AD-0742-44D3-A8B4-A10262570AF2}"/>
                </a:ext>
              </a:extLst>
            </p:cNvPr>
            <p:cNvSpPr/>
            <p:nvPr/>
          </p:nvSpPr>
          <p:spPr>
            <a:xfrm>
              <a:off x="3314264" y="2066387"/>
              <a:ext cx="2374838" cy="452961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83000">
                  <a:srgbClr val="EAEA54"/>
                </a:gs>
                <a:gs pos="100000">
                  <a:srgbClr val="F5EC3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50">
              <a:extLst>
                <a:ext uri="{FF2B5EF4-FFF2-40B4-BE49-F238E27FC236}">
                  <a16:creationId xmlns:a16="http://schemas.microsoft.com/office/drawing/2014/main" id="{3D733FF9-6C7F-42BD-BB8A-146F3218EDA1}"/>
                </a:ext>
              </a:extLst>
            </p:cNvPr>
            <p:cNvSpPr/>
            <p:nvPr/>
          </p:nvSpPr>
          <p:spPr>
            <a:xfrm>
              <a:off x="3789757" y="1285058"/>
              <a:ext cx="512618" cy="526473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B9C570B8-E050-42EA-8599-73CBE7E34D2A}"/>
              </a:ext>
            </a:extLst>
          </p:cNvPr>
          <p:cNvGrpSpPr/>
          <p:nvPr/>
        </p:nvGrpSpPr>
        <p:grpSpPr>
          <a:xfrm>
            <a:off x="3314264" y="3578143"/>
            <a:ext cx="2374838" cy="2387700"/>
            <a:chOff x="3314264" y="3578143"/>
            <a:chExt cx="2374838" cy="2387700"/>
          </a:xfrm>
        </p:grpSpPr>
        <p:sp>
          <p:nvSpPr>
            <p:cNvPr id="26" name="Freeform: Shape 38">
              <a:extLst>
                <a:ext uri="{FF2B5EF4-FFF2-40B4-BE49-F238E27FC236}">
                  <a16:creationId xmlns:a16="http://schemas.microsoft.com/office/drawing/2014/main" id="{CE4919E5-CD31-424A-97EB-8BDF112945F4}"/>
                </a:ext>
              </a:extLst>
            </p:cNvPr>
            <p:cNvSpPr/>
            <p:nvPr/>
          </p:nvSpPr>
          <p:spPr>
            <a:xfrm>
              <a:off x="3314264" y="3578143"/>
              <a:ext cx="2374838" cy="2387700"/>
            </a:xfrm>
            <a:custGeom>
              <a:avLst/>
              <a:gdLst>
                <a:gd name="connsiteX0" fmla="*/ 0 w 1892595"/>
                <a:gd name="connsiteY0" fmla="*/ 740734 h 1687033"/>
                <a:gd name="connsiteX1" fmla="*/ 0 w 1892595"/>
                <a:gd name="connsiteY1" fmla="*/ 0 h 1687033"/>
                <a:gd name="connsiteX2" fmla="*/ 1892595 w 1892595"/>
                <a:gd name="connsiteY2" fmla="*/ 0 h 1687033"/>
                <a:gd name="connsiteX3" fmla="*/ 1892595 w 1892595"/>
                <a:gd name="connsiteY3" fmla="*/ 740735 h 1687033"/>
                <a:gd name="connsiteX4" fmla="*/ 946297 w 1892595"/>
                <a:gd name="connsiteY4" fmla="*/ 1687033 h 1687033"/>
                <a:gd name="connsiteX5" fmla="*/ 946298 w 1892595"/>
                <a:gd name="connsiteY5" fmla="*/ 1687032 h 1687033"/>
                <a:gd name="connsiteX6" fmla="*/ 0 w 1892595"/>
                <a:gd name="connsiteY6" fmla="*/ 740734 h 16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595" h="1687033">
                  <a:moveTo>
                    <a:pt x="0" y="740734"/>
                  </a:moveTo>
                  <a:lnTo>
                    <a:pt x="0" y="0"/>
                  </a:lnTo>
                  <a:lnTo>
                    <a:pt x="1892595" y="0"/>
                  </a:lnTo>
                  <a:lnTo>
                    <a:pt x="1892595" y="740735"/>
                  </a:lnTo>
                  <a:cubicBezTo>
                    <a:pt x="1892595" y="1263361"/>
                    <a:pt x="1468923" y="1687033"/>
                    <a:pt x="946297" y="1687033"/>
                  </a:cubicBezTo>
                  <a:lnTo>
                    <a:pt x="946298" y="1687032"/>
                  </a:lnTo>
                  <a:cubicBezTo>
                    <a:pt x="423672" y="1687032"/>
                    <a:pt x="0" y="1263360"/>
                    <a:pt x="0" y="740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51">
              <a:extLst>
                <a:ext uri="{FF2B5EF4-FFF2-40B4-BE49-F238E27FC236}">
                  <a16:creationId xmlns:a16="http://schemas.microsoft.com/office/drawing/2014/main" id="{5F4C0025-1064-4BFF-BE24-DAA229BD8185}"/>
                </a:ext>
              </a:extLst>
            </p:cNvPr>
            <p:cNvSpPr/>
            <p:nvPr/>
          </p:nvSpPr>
          <p:spPr>
            <a:xfrm>
              <a:off x="3495187" y="3655332"/>
              <a:ext cx="122007" cy="9827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59">
            <a:extLst>
              <a:ext uri="{FF2B5EF4-FFF2-40B4-BE49-F238E27FC236}">
                <a16:creationId xmlns:a16="http://schemas.microsoft.com/office/drawing/2014/main" id="{680E14A9-62F7-45AE-B9FD-3E01C004F953}"/>
              </a:ext>
            </a:extLst>
          </p:cNvPr>
          <p:cNvGrpSpPr/>
          <p:nvPr/>
        </p:nvGrpSpPr>
        <p:grpSpPr>
          <a:xfrm>
            <a:off x="6069399" y="3578143"/>
            <a:ext cx="2374838" cy="2387700"/>
            <a:chOff x="6069399" y="3578143"/>
            <a:chExt cx="2374838" cy="2387700"/>
          </a:xfrm>
        </p:grpSpPr>
        <p:sp>
          <p:nvSpPr>
            <p:cNvPr id="29" name="Freeform: Shape 33">
              <a:extLst>
                <a:ext uri="{FF2B5EF4-FFF2-40B4-BE49-F238E27FC236}">
                  <a16:creationId xmlns:a16="http://schemas.microsoft.com/office/drawing/2014/main" id="{AAA92E10-5744-44DE-A9B2-6B26C7D2E352}"/>
                </a:ext>
              </a:extLst>
            </p:cNvPr>
            <p:cNvSpPr/>
            <p:nvPr/>
          </p:nvSpPr>
          <p:spPr>
            <a:xfrm>
              <a:off x="6069399" y="3578143"/>
              <a:ext cx="2374838" cy="2387700"/>
            </a:xfrm>
            <a:custGeom>
              <a:avLst/>
              <a:gdLst>
                <a:gd name="connsiteX0" fmla="*/ 0 w 1892595"/>
                <a:gd name="connsiteY0" fmla="*/ 740734 h 1687033"/>
                <a:gd name="connsiteX1" fmla="*/ 0 w 1892595"/>
                <a:gd name="connsiteY1" fmla="*/ 0 h 1687033"/>
                <a:gd name="connsiteX2" fmla="*/ 1892595 w 1892595"/>
                <a:gd name="connsiteY2" fmla="*/ 0 h 1687033"/>
                <a:gd name="connsiteX3" fmla="*/ 1892595 w 1892595"/>
                <a:gd name="connsiteY3" fmla="*/ 740735 h 1687033"/>
                <a:gd name="connsiteX4" fmla="*/ 946297 w 1892595"/>
                <a:gd name="connsiteY4" fmla="*/ 1687033 h 1687033"/>
                <a:gd name="connsiteX5" fmla="*/ 946298 w 1892595"/>
                <a:gd name="connsiteY5" fmla="*/ 1687032 h 1687033"/>
                <a:gd name="connsiteX6" fmla="*/ 0 w 1892595"/>
                <a:gd name="connsiteY6" fmla="*/ 740734 h 16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595" h="1687033">
                  <a:moveTo>
                    <a:pt x="0" y="740734"/>
                  </a:moveTo>
                  <a:lnTo>
                    <a:pt x="0" y="0"/>
                  </a:lnTo>
                  <a:lnTo>
                    <a:pt x="1892595" y="0"/>
                  </a:lnTo>
                  <a:lnTo>
                    <a:pt x="1892595" y="740735"/>
                  </a:lnTo>
                  <a:cubicBezTo>
                    <a:pt x="1892595" y="1263361"/>
                    <a:pt x="1468923" y="1687033"/>
                    <a:pt x="946297" y="1687033"/>
                  </a:cubicBezTo>
                  <a:lnTo>
                    <a:pt x="946298" y="1687032"/>
                  </a:lnTo>
                  <a:cubicBezTo>
                    <a:pt x="423672" y="1687032"/>
                    <a:pt x="0" y="1263360"/>
                    <a:pt x="0" y="740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52">
              <a:extLst>
                <a:ext uri="{FF2B5EF4-FFF2-40B4-BE49-F238E27FC236}">
                  <a16:creationId xmlns:a16="http://schemas.microsoft.com/office/drawing/2014/main" id="{E8B6646C-FC52-4C99-9A86-16C1E77ADDCC}"/>
                </a:ext>
              </a:extLst>
            </p:cNvPr>
            <p:cNvSpPr/>
            <p:nvPr/>
          </p:nvSpPr>
          <p:spPr>
            <a:xfrm>
              <a:off x="6250322" y="3655332"/>
              <a:ext cx="122007" cy="9827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7633AB23-C420-4710-A99F-E1878D7AA433}"/>
              </a:ext>
            </a:extLst>
          </p:cNvPr>
          <p:cNvGrpSpPr/>
          <p:nvPr/>
        </p:nvGrpSpPr>
        <p:grpSpPr>
          <a:xfrm>
            <a:off x="9030137" y="3578143"/>
            <a:ext cx="2374838" cy="2387700"/>
            <a:chOff x="9030137" y="3578143"/>
            <a:chExt cx="2374838" cy="2387700"/>
          </a:xfrm>
        </p:grpSpPr>
        <p:sp>
          <p:nvSpPr>
            <p:cNvPr id="32" name="Freeform: Shape 43">
              <a:extLst>
                <a:ext uri="{FF2B5EF4-FFF2-40B4-BE49-F238E27FC236}">
                  <a16:creationId xmlns:a16="http://schemas.microsoft.com/office/drawing/2014/main" id="{EBA8BC54-4D17-4AAE-9775-D073702D830F}"/>
                </a:ext>
              </a:extLst>
            </p:cNvPr>
            <p:cNvSpPr/>
            <p:nvPr/>
          </p:nvSpPr>
          <p:spPr>
            <a:xfrm>
              <a:off x="9030137" y="3578143"/>
              <a:ext cx="2374838" cy="2387700"/>
            </a:xfrm>
            <a:custGeom>
              <a:avLst/>
              <a:gdLst>
                <a:gd name="connsiteX0" fmla="*/ 0 w 1892595"/>
                <a:gd name="connsiteY0" fmla="*/ 740734 h 1687033"/>
                <a:gd name="connsiteX1" fmla="*/ 0 w 1892595"/>
                <a:gd name="connsiteY1" fmla="*/ 0 h 1687033"/>
                <a:gd name="connsiteX2" fmla="*/ 1892595 w 1892595"/>
                <a:gd name="connsiteY2" fmla="*/ 0 h 1687033"/>
                <a:gd name="connsiteX3" fmla="*/ 1892595 w 1892595"/>
                <a:gd name="connsiteY3" fmla="*/ 740735 h 1687033"/>
                <a:gd name="connsiteX4" fmla="*/ 946297 w 1892595"/>
                <a:gd name="connsiteY4" fmla="*/ 1687033 h 1687033"/>
                <a:gd name="connsiteX5" fmla="*/ 946298 w 1892595"/>
                <a:gd name="connsiteY5" fmla="*/ 1687032 h 1687033"/>
                <a:gd name="connsiteX6" fmla="*/ 0 w 1892595"/>
                <a:gd name="connsiteY6" fmla="*/ 740734 h 16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595" h="1687033">
                  <a:moveTo>
                    <a:pt x="0" y="740734"/>
                  </a:moveTo>
                  <a:lnTo>
                    <a:pt x="0" y="0"/>
                  </a:lnTo>
                  <a:lnTo>
                    <a:pt x="1892595" y="0"/>
                  </a:lnTo>
                  <a:lnTo>
                    <a:pt x="1892595" y="740735"/>
                  </a:lnTo>
                  <a:cubicBezTo>
                    <a:pt x="1892595" y="1263361"/>
                    <a:pt x="1468923" y="1687033"/>
                    <a:pt x="946297" y="1687033"/>
                  </a:cubicBezTo>
                  <a:lnTo>
                    <a:pt x="946298" y="1687032"/>
                  </a:lnTo>
                  <a:cubicBezTo>
                    <a:pt x="423672" y="1687032"/>
                    <a:pt x="0" y="1263360"/>
                    <a:pt x="0" y="740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53">
              <a:extLst>
                <a:ext uri="{FF2B5EF4-FFF2-40B4-BE49-F238E27FC236}">
                  <a16:creationId xmlns:a16="http://schemas.microsoft.com/office/drawing/2014/main" id="{60C8FDE4-B213-4C47-838A-03256BD9254C}"/>
                </a:ext>
              </a:extLst>
            </p:cNvPr>
            <p:cNvSpPr/>
            <p:nvPr/>
          </p:nvSpPr>
          <p:spPr>
            <a:xfrm>
              <a:off x="9206717" y="3655332"/>
              <a:ext cx="122007" cy="9827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40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0039 -0.0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6.25E-7 0.12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3.33333E-6 L -0.00039 -0.0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-3.33333E-6 L 6.25E-7 0.12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3.33333E-6 L -0.00039 -0.0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-3.33333E-6 L 6.25E-7 0.12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7 3.33333E-6 L -0.00039 -0.0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7 -3.33333E-6 L 6.25E-7 0.125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>
            <a:extLst>
              <a:ext uri="{FF2B5EF4-FFF2-40B4-BE49-F238E27FC236}">
                <a16:creationId xmlns:a16="http://schemas.microsoft.com/office/drawing/2014/main" id="{BACD3C00-0BC2-4211-BF2B-F4283C6A60B6}"/>
              </a:ext>
            </a:extLst>
          </p:cNvPr>
          <p:cNvSpPr/>
          <p:nvPr/>
        </p:nvSpPr>
        <p:spPr>
          <a:xfrm>
            <a:off x="9333067" y="2009285"/>
            <a:ext cx="1768975" cy="2898178"/>
          </a:xfrm>
          <a:prstGeom prst="rect">
            <a:avLst/>
          </a:prstGeom>
          <a:gradFill flip="none" rotWithShape="1">
            <a:gsLst>
              <a:gs pos="0">
                <a:srgbClr val="45ED59"/>
              </a:gs>
              <a:gs pos="82000">
                <a:srgbClr val="61D166"/>
              </a:gs>
              <a:gs pos="100000">
                <a:srgbClr val="45ED5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0570B91E-8FFC-4807-B18E-88A185DEB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57" y="2403613"/>
            <a:ext cx="1763686" cy="2234445"/>
          </a:xfrm>
          <a:prstGeom prst="rect">
            <a:avLst/>
          </a:prstGeom>
        </p:spPr>
      </p:pic>
      <p:sp>
        <p:nvSpPr>
          <p:cNvPr id="3" name="Rectangle 32">
            <a:extLst>
              <a:ext uri="{FF2B5EF4-FFF2-40B4-BE49-F238E27FC236}">
                <a16:creationId xmlns:a16="http://schemas.microsoft.com/office/drawing/2014/main" id="{7F2314CA-6115-4129-BD58-B8094D5F58F6}"/>
              </a:ext>
            </a:extLst>
          </p:cNvPr>
          <p:cNvSpPr/>
          <p:nvPr/>
        </p:nvSpPr>
        <p:spPr>
          <a:xfrm>
            <a:off x="6372329" y="2009285"/>
            <a:ext cx="1768975" cy="2898178"/>
          </a:xfrm>
          <a:prstGeom prst="rect">
            <a:avLst/>
          </a:prstGeom>
          <a:gradFill flip="none" rotWithShape="1">
            <a:gsLst>
              <a:gs pos="0">
                <a:srgbClr val="2CC4C4"/>
              </a:gs>
              <a:gs pos="82000">
                <a:srgbClr val="0EAAE2"/>
              </a:gs>
              <a:gs pos="100000">
                <a:srgbClr val="2CC4C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40F8A70E-79EC-4263-9CA1-46AAD823D4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2"/>
          <a:stretch/>
        </p:blipFill>
        <p:spPr>
          <a:xfrm>
            <a:off x="6391909" y="2519349"/>
            <a:ext cx="1768976" cy="2118710"/>
          </a:xfrm>
          <a:prstGeom prst="rect">
            <a:avLst/>
          </a:prstGeom>
        </p:spPr>
      </p:pic>
      <p:sp>
        <p:nvSpPr>
          <p:cNvPr id="4" name="Rectangle 37">
            <a:extLst>
              <a:ext uri="{FF2B5EF4-FFF2-40B4-BE49-F238E27FC236}">
                <a16:creationId xmlns:a16="http://schemas.microsoft.com/office/drawing/2014/main" id="{D6D1BBC8-DEB2-4421-81F2-5EF6279EA33E}"/>
              </a:ext>
            </a:extLst>
          </p:cNvPr>
          <p:cNvSpPr/>
          <p:nvPr/>
        </p:nvSpPr>
        <p:spPr>
          <a:xfrm>
            <a:off x="3617194" y="2009285"/>
            <a:ext cx="1768975" cy="2898178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83000">
                <a:srgbClr val="EAEA54"/>
              </a:gs>
              <a:gs pos="100000">
                <a:srgbClr val="F5EC3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F8CED122-179D-42D1-BA15-31008E117E40}"/>
              </a:ext>
            </a:extLst>
          </p:cNvPr>
          <p:cNvSpPr/>
          <p:nvPr/>
        </p:nvSpPr>
        <p:spPr>
          <a:xfrm>
            <a:off x="787025" y="2009285"/>
            <a:ext cx="1768975" cy="2898178"/>
          </a:xfrm>
          <a:prstGeom prst="rect">
            <a:avLst/>
          </a:prstGeom>
          <a:gradFill flip="none" rotWithShape="1">
            <a:gsLst>
              <a:gs pos="0">
                <a:srgbClr val="FB0B05"/>
              </a:gs>
              <a:gs pos="82000">
                <a:srgbClr val="FC4642"/>
              </a:gs>
              <a:gs pos="100000">
                <a:srgbClr val="CC00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F0BC9125-40A6-4B13-BD0E-3324DFB3B7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9887"/>
          <a:stretch/>
        </p:blipFill>
        <p:spPr>
          <a:xfrm>
            <a:off x="808493" y="2293568"/>
            <a:ext cx="1741242" cy="2217472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45AA2C55-D23E-437E-BAC0-4A520098A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33" y="2329104"/>
            <a:ext cx="1700459" cy="2728948"/>
          </a:xfrm>
          <a:prstGeom prst="rect">
            <a:avLst/>
          </a:prstGeom>
        </p:spPr>
      </p:pic>
      <p:grpSp>
        <p:nvGrpSpPr>
          <p:cNvPr id="6" name="Group 54">
            <a:extLst>
              <a:ext uri="{FF2B5EF4-FFF2-40B4-BE49-F238E27FC236}">
                <a16:creationId xmlns:a16="http://schemas.microsoft.com/office/drawing/2014/main" id="{208E1277-0D79-4125-9EFF-2A0305C83223}"/>
              </a:ext>
            </a:extLst>
          </p:cNvPr>
          <p:cNvGrpSpPr/>
          <p:nvPr/>
        </p:nvGrpSpPr>
        <p:grpSpPr>
          <a:xfrm>
            <a:off x="484094" y="892157"/>
            <a:ext cx="2374839" cy="2387701"/>
            <a:chOff x="484094" y="892157"/>
            <a:chExt cx="2374839" cy="2387701"/>
          </a:xfrm>
        </p:grpSpPr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879EE277-3C09-4438-976C-853D3AF41833}"/>
                </a:ext>
              </a:extLst>
            </p:cNvPr>
            <p:cNvSpPr/>
            <p:nvPr/>
          </p:nvSpPr>
          <p:spPr>
            <a:xfrm>
              <a:off x="484094" y="892157"/>
              <a:ext cx="2374839" cy="2387701"/>
            </a:xfrm>
            <a:custGeom>
              <a:avLst/>
              <a:gdLst>
                <a:gd name="connsiteX0" fmla="*/ 0 w 1892596"/>
                <a:gd name="connsiteY0" fmla="*/ 1687034 h 1687034"/>
                <a:gd name="connsiteX1" fmla="*/ 0 w 1892596"/>
                <a:gd name="connsiteY1" fmla="*/ 946298 h 1687034"/>
                <a:gd name="connsiteX2" fmla="*/ 946298 w 1892596"/>
                <a:gd name="connsiteY2" fmla="*/ 0 h 1687034"/>
                <a:gd name="connsiteX3" fmla="*/ 1892596 w 1892596"/>
                <a:gd name="connsiteY3" fmla="*/ 946298 h 1687034"/>
                <a:gd name="connsiteX4" fmla="*/ 1892595 w 1892596"/>
                <a:gd name="connsiteY4" fmla="*/ 1687034 h 16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96" h="1687034">
                  <a:moveTo>
                    <a:pt x="0" y="1687034"/>
                  </a:moveTo>
                  <a:lnTo>
                    <a:pt x="0" y="946298"/>
                  </a:lnTo>
                  <a:cubicBezTo>
                    <a:pt x="0" y="423672"/>
                    <a:pt x="423672" y="0"/>
                    <a:pt x="946298" y="0"/>
                  </a:cubicBezTo>
                  <a:cubicBezTo>
                    <a:pt x="1468924" y="0"/>
                    <a:pt x="1892596" y="423672"/>
                    <a:pt x="1892596" y="946298"/>
                  </a:cubicBezTo>
                  <a:lnTo>
                    <a:pt x="1892595" y="1687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3BAD5547-474A-4622-AE17-2D10289328F1}"/>
                </a:ext>
              </a:extLst>
            </p:cNvPr>
            <p:cNvSpPr/>
            <p:nvPr/>
          </p:nvSpPr>
          <p:spPr>
            <a:xfrm>
              <a:off x="484095" y="2066387"/>
              <a:ext cx="2374838" cy="452961"/>
            </a:xfrm>
            <a:prstGeom prst="rect">
              <a:avLst/>
            </a:prstGeom>
            <a:gradFill flip="none" rotWithShape="1">
              <a:gsLst>
                <a:gs pos="0">
                  <a:srgbClr val="FB0B05"/>
                </a:gs>
                <a:gs pos="82000">
                  <a:srgbClr val="FC4642"/>
                </a:gs>
                <a:gs pos="100000">
                  <a:srgbClr val="CC001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Oval 46">
              <a:extLst>
                <a:ext uri="{FF2B5EF4-FFF2-40B4-BE49-F238E27FC236}">
                  <a16:creationId xmlns:a16="http://schemas.microsoft.com/office/drawing/2014/main" id="{A86D3657-30A6-4540-BDFC-1A4BF7F18C1B}"/>
                </a:ext>
              </a:extLst>
            </p:cNvPr>
            <p:cNvSpPr/>
            <p:nvPr/>
          </p:nvSpPr>
          <p:spPr>
            <a:xfrm>
              <a:off x="889803" y="1285059"/>
              <a:ext cx="512618" cy="526473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5">
            <a:extLst>
              <a:ext uri="{FF2B5EF4-FFF2-40B4-BE49-F238E27FC236}">
                <a16:creationId xmlns:a16="http://schemas.microsoft.com/office/drawing/2014/main" id="{F5851F4F-8DBE-4C72-9250-24C1FF7B62A7}"/>
              </a:ext>
            </a:extLst>
          </p:cNvPr>
          <p:cNvGrpSpPr/>
          <p:nvPr/>
        </p:nvGrpSpPr>
        <p:grpSpPr>
          <a:xfrm>
            <a:off x="484095" y="3578143"/>
            <a:ext cx="2374838" cy="2387700"/>
            <a:chOff x="484095" y="3578143"/>
            <a:chExt cx="2374838" cy="2387700"/>
          </a:xfrm>
        </p:grpSpPr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73BE3669-F927-498A-B526-A67FEE35A388}"/>
                </a:ext>
              </a:extLst>
            </p:cNvPr>
            <p:cNvSpPr/>
            <p:nvPr/>
          </p:nvSpPr>
          <p:spPr>
            <a:xfrm>
              <a:off x="484095" y="3578143"/>
              <a:ext cx="2374838" cy="2387700"/>
            </a:xfrm>
            <a:custGeom>
              <a:avLst/>
              <a:gdLst>
                <a:gd name="connsiteX0" fmla="*/ 0 w 1892595"/>
                <a:gd name="connsiteY0" fmla="*/ 740734 h 1687033"/>
                <a:gd name="connsiteX1" fmla="*/ 0 w 1892595"/>
                <a:gd name="connsiteY1" fmla="*/ 0 h 1687033"/>
                <a:gd name="connsiteX2" fmla="*/ 1892595 w 1892595"/>
                <a:gd name="connsiteY2" fmla="*/ 0 h 1687033"/>
                <a:gd name="connsiteX3" fmla="*/ 1892595 w 1892595"/>
                <a:gd name="connsiteY3" fmla="*/ 740735 h 1687033"/>
                <a:gd name="connsiteX4" fmla="*/ 946297 w 1892595"/>
                <a:gd name="connsiteY4" fmla="*/ 1687033 h 1687033"/>
                <a:gd name="connsiteX5" fmla="*/ 946298 w 1892595"/>
                <a:gd name="connsiteY5" fmla="*/ 1687032 h 1687033"/>
                <a:gd name="connsiteX6" fmla="*/ 0 w 1892595"/>
                <a:gd name="connsiteY6" fmla="*/ 740734 h 16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595" h="1687033">
                  <a:moveTo>
                    <a:pt x="0" y="740734"/>
                  </a:moveTo>
                  <a:lnTo>
                    <a:pt x="0" y="0"/>
                  </a:lnTo>
                  <a:lnTo>
                    <a:pt x="1892595" y="0"/>
                  </a:lnTo>
                  <a:lnTo>
                    <a:pt x="1892595" y="740735"/>
                  </a:lnTo>
                  <a:cubicBezTo>
                    <a:pt x="1892595" y="1263361"/>
                    <a:pt x="1468923" y="1687033"/>
                    <a:pt x="946297" y="1687033"/>
                  </a:cubicBezTo>
                  <a:lnTo>
                    <a:pt x="946298" y="1687032"/>
                  </a:lnTo>
                  <a:cubicBezTo>
                    <a:pt x="423672" y="1687032"/>
                    <a:pt x="0" y="1263360"/>
                    <a:pt x="0" y="740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47">
              <a:extLst>
                <a:ext uri="{FF2B5EF4-FFF2-40B4-BE49-F238E27FC236}">
                  <a16:creationId xmlns:a16="http://schemas.microsoft.com/office/drawing/2014/main" id="{454349F5-9FAE-4671-9B1F-48F8F6BC7877}"/>
                </a:ext>
              </a:extLst>
            </p:cNvPr>
            <p:cNvSpPr/>
            <p:nvPr/>
          </p:nvSpPr>
          <p:spPr>
            <a:xfrm>
              <a:off x="640679" y="3655332"/>
              <a:ext cx="122007" cy="9827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4299750D-FA3D-4BF2-B6B7-FEA88EC1DF00}"/>
              </a:ext>
            </a:extLst>
          </p:cNvPr>
          <p:cNvGrpSpPr/>
          <p:nvPr/>
        </p:nvGrpSpPr>
        <p:grpSpPr>
          <a:xfrm>
            <a:off x="9030136" y="892157"/>
            <a:ext cx="2374839" cy="2387701"/>
            <a:chOff x="9030136" y="892157"/>
            <a:chExt cx="2374839" cy="2387701"/>
          </a:xfrm>
        </p:grpSpPr>
        <p:sp>
          <p:nvSpPr>
            <p:cNvPr id="14" name="Freeform: Shape 44">
              <a:extLst>
                <a:ext uri="{FF2B5EF4-FFF2-40B4-BE49-F238E27FC236}">
                  <a16:creationId xmlns:a16="http://schemas.microsoft.com/office/drawing/2014/main" id="{F49933DF-FF20-4FC0-B185-18ABF6D76BAE}"/>
                </a:ext>
              </a:extLst>
            </p:cNvPr>
            <p:cNvSpPr/>
            <p:nvPr/>
          </p:nvSpPr>
          <p:spPr>
            <a:xfrm>
              <a:off x="9030136" y="892157"/>
              <a:ext cx="2374839" cy="2387701"/>
            </a:xfrm>
            <a:custGeom>
              <a:avLst/>
              <a:gdLst>
                <a:gd name="connsiteX0" fmla="*/ 0 w 1892596"/>
                <a:gd name="connsiteY0" fmla="*/ 1687034 h 1687034"/>
                <a:gd name="connsiteX1" fmla="*/ 0 w 1892596"/>
                <a:gd name="connsiteY1" fmla="*/ 946298 h 1687034"/>
                <a:gd name="connsiteX2" fmla="*/ 946298 w 1892596"/>
                <a:gd name="connsiteY2" fmla="*/ 0 h 1687034"/>
                <a:gd name="connsiteX3" fmla="*/ 1892596 w 1892596"/>
                <a:gd name="connsiteY3" fmla="*/ 946298 h 1687034"/>
                <a:gd name="connsiteX4" fmla="*/ 1892595 w 1892596"/>
                <a:gd name="connsiteY4" fmla="*/ 1687034 h 16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96" h="1687034">
                  <a:moveTo>
                    <a:pt x="0" y="1687034"/>
                  </a:moveTo>
                  <a:lnTo>
                    <a:pt x="0" y="946298"/>
                  </a:lnTo>
                  <a:cubicBezTo>
                    <a:pt x="0" y="423672"/>
                    <a:pt x="423672" y="0"/>
                    <a:pt x="946298" y="0"/>
                  </a:cubicBezTo>
                  <a:cubicBezTo>
                    <a:pt x="1468924" y="0"/>
                    <a:pt x="1892596" y="423672"/>
                    <a:pt x="1892596" y="946298"/>
                  </a:cubicBezTo>
                  <a:lnTo>
                    <a:pt x="1892595" y="1687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BF1E656C-CA6B-4583-BB76-AC032CD68134}"/>
                </a:ext>
              </a:extLst>
            </p:cNvPr>
            <p:cNvSpPr/>
            <p:nvPr/>
          </p:nvSpPr>
          <p:spPr>
            <a:xfrm>
              <a:off x="9030137" y="2066387"/>
              <a:ext cx="2374838" cy="452961"/>
            </a:xfrm>
            <a:prstGeom prst="rect">
              <a:avLst/>
            </a:prstGeom>
            <a:gradFill flip="none" rotWithShape="1">
              <a:gsLst>
                <a:gs pos="0">
                  <a:srgbClr val="45ED59"/>
                </a:gs>
                <a:gs pos="82000">
                  <a:srgbClr val="61D166"/>
                </a:gs>
                <a:gs pos="100000">
                  <a:srgbClr val="45ED5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48">
              <a:extLst>
                <a:ext uri="{FF2B5EF4-FFF2-40B4-BE49-F238E27FC236}">
                  <a16:creationId xmlns:a16="http://schemas.microsoft.com/office/drawing/2014/main" id="{B1CA9A83-187C-4C2E-8D3C-D1B64E8105A1}"/>
                </a:ext>
              </a:extLst>
            </p:cNvPr>
            <p:cNvSpPr/>
            <p:nvPr/>
          </p:nvSpPr>
          <p:spPr>
            <a:xfrm>
              <a:off x="9338357" y="1285057"/>
              <a:ext cx="512618" cy="526473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58">
            <a:extLst>
              <a:ext uri="{FF2B5EF4-FFF2-40B4-BE49-F238E27FC236}">
                <a16:creationId xmlns:a16="http://schemas.microsoft.com/office/drawing/2014/main" id="{B0B54CAA-DE53-45B1-981A-783E585C46BF}"/>
              </a:ext>
            </a:extLst>
          </p:cNvPr>
          <p:cNvGrpSpPr/>
          <p:nvPr/>
        </p:nvGrpSpPr>
        <p:grpSpPr>
          <a:xfrm>
            <a:off x="6069398" y="892157"/>
            <a:ext cx="2374839" cy="2387701"/>
            <a:chOff x="6069398" y="892157"/>
            <a:chExt cx="2374839" cy="2387701"/>
          </a:xfrm>
        </p:grpSpPr>
        <p:sp>
          <p:nvSpPr>
            <p:cNvPr id="18" name="Freeform: Shape 34">
              <a:extLst>
                <a:ext uri="{FF2B5EF4-FFF2-40B4-BE49-F238E27FC236}">
                  <a16:creationId xmlns:a16="http://schemas.microsoft.com/office/drawing/2014/main" id="{7803C706-E762-46A8-A5AB-991BD820B96D}"/>
                </a:ext>
              </a:extLst>
            </p:cNvPr>
            <p:cNvSpPr/>
            <p:nvPr/>
          </p:nvSpPr>
          <p:spPr>
            <a:xfrm>
              <a:off x="6069398" y="892157"/>
              <a:ext cx="2374839" cy="2387701"/>
            </a:xfrm>
            <a:custGeom>
              <a:avLst/>
              <a:gdLst>
                <a:gd name="connsiteX0" fmla="*/ 0 w 1892596"/>
                <a:gd name="connsiteY0" fmla="*/ 1687034 h 1687034"/>
                <a:gd name="connsiteX1" fmla="*/ 0 w 1892596"/>
                <a:gd name="connsiteY1" fmla="*/ 946298 h 1687034"/>
                <a:gd name="connsiteX2" fmla="*/ 946298 w 1892596"/>
                <a:gd name="connsiteY2" fmla="*/ 0 h 1687034"/>
                <a:gd name="connsiteX3" fmla="*/ 1892596 w 1892596"/>
                <a:gd name="connsiteY3" fmla="*/ 946298 h 1687034"/>
                <a:gd name="connsiteX4" fmla="*/ 1892595 w 1892596"/>
                <a:gd name="connsiteY4" fmla="*/ 1687034 h 16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96" h="1687034">
                  <a:moveTo>
                    <a:pt x="0" y="1687034"/>
                  </a:moveTo>
                  <a:lnTo>
                    <a:pt x="0" y="946298"/>
                  </a:lnTo>
                  <a:cubicBezTo>
                    <a:pt x="0" y="423672"/>
                    <a:pt x="423672" y="0"/>
                    <a:pt x="946298" y="0"/>
                  </a:cubicBezTo>
                  <a:cubicBezTo>
                    <a:pt x="1468924" y="0"/>
                    <a:pt x="1892596" y="423672"/>
                    <a:pt x="1892596" y="946298"/>
                  </a:cubicBezTo>
                  <a:lnTo>
                    <a:pt x="1892595" y="1687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C0B00B73-B50F-4FE6-9B7C-A92ECB035A07}"/>
                </a:ext>
              </a:extLst>
            </p:cNvPr>
            <p:cNvSpPr/>
            <p:nvPr/>
          </p:nvSpPr>
          <p:spPr>
            <a:xfrm>
              <a:off x="6069399" y="2066387"/>
              <a:ext cx="2374838" cy="452961"/>
            </a:xfrm>
            <a:prstGeom prst="rect">
              <a:avLst/>
            </a:prstGeom>
            <a:gradFill flip="none" rotWithShape="1">
              <a:gsLst>
                <a:gs pos="0">
                  <a:srgbClr val="2CC4C4"/>
                </a:gs>
                <a:gs pos="82000">
                  <a:srgbClr val="0EAAE2"/>
                </a:gs>
                <a:gs pos="100000">
                  <a:srgbClr val="2CC4C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49">
              <a:extLst>
                <a:ext uri="{FF2B5EF4-FFF2-40B4-BE49-F238E27FC236}">
                  <a16:creationId xmlns:a16="http://schemas.microsoft.com/office/drawing/2014/main" id="{55C1177C-694F-4718-B0E2-8D34CEF8DD95}"/>
                </a:ext>
              </a:extLst>
            </p:cNvPr>
            <p:cNvSpPr/>
            <p:nvPr/>
          </p:nvSpPr>
          <p:spPr>
            <a:xfrm>
              <a:off x="6485060" y="1285058"/>
              <a:ext cx="512618" cy="526473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56">
            <a:extLst>
              <a:ext uri="{FF2B5EF4-FFF2-40B4-BE49-F238E27FC236}">
                <a16:creationId xmlns:a16="http://schemas.microsoft.com/office/drawing/2014/main" id="{CC56552E-15C4-4225-A978-1CC837AFA975}"/>
              </a:ext>
            </a:extLst>
          </p:cNvPr>
          <p:cNvGrpSpPr/>
          <p:nvPr/>
        </p:nvGrpSpPr>
        <p:grpSpPr>
          <a:xfrm>
            <a:off x="3314263" y="892157"/>
            <a:ext cx="2374839" cy="2387701"/>
            <a:chOff x="3314263" y="892157"/>
            <a:chExt cx="2374839" cy="2387701"/>
          </a:xfrm>
        </p:grpSpPr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7FA41BA1-CB47-476D-A636-A5B91E5E4F0B}"/>
                </a:ext>
              </a:extLst>
            </p:cNvPr>
            <p:cNvSpPr/>
            <p:nvPr/>
          </p:nvSpPr>
          <p:spPr>
            <a:xfrm>
              <a:off x="3314263" y="892157"/>
              <a:ext cx="2374839" cy="2387701"/>
            </a:xfrm>
            <a:custGeom>
              <a:avLst/>
              <a:gdLst>
                <a:gd name="connsiteX0" fmla="*/ 0 w 1892596"/>
                <a:gd name="connsiteY0" fmla="*/ 1687034 h 1687034"/>
                <a:gd name="connsiteX1" fmla="*/ 0 w 1892596"/>
                <a:gd name="connsiteY1" fmla="*/ 946298 h 1687034"/>
                <a:gd name="connsiteX2" fmla="*/ 946298 w 1892596"/>
                <a:gd name="connsiteY2" fmla="*/ 0 h 1687034"/>
                <a:gd name="connsiteX3" fmla="*/ 1892596 w 1892596"/>
                <a:gd name="connsiteY3" fmla="*/ 946298 h 1687034"/>
                <a:gd name="connsiteX4" fmla="*/ 1892595 w 1892596"/>
                <a:gd name="connsiteY4" fmla="*/ 1687034 h 16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596" h="1687034">
                  <a:moveTo>
                    <a:pt x="0" y="1687034"/>
                  </a:moveTo>
                  <a:lnTo>
                    <a:pt x="0" y="946298"/>
                  </a:lnTo>
                  <a:cubicBezTo>
                    <a:pt x="0" y="423672"/>
                    <a:pt x="423672" y="0"/>
                    <a:pt x="946298" y="0"/>
                  </a:cubicBezTo>
                  <a:cubicBezTo>
                    <a:pt x="1468924" y="0"/>
                    <a:pt x="1892596" y="423672"/>
                    <a:pt x="1892596" y="946298"/>
                  </a:cubicBezTo>
                  <a:lnTo>
                    <a:pt x="1892595" y="1687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40">
              <a:extLst>
                <a:ext uri="{FF2B5EF4-FFF2-40B4-BE49-F238E27FC236}">
                  <a16:creationId xmlns:a16="http://schemas.microsoft.com/office/drawing/2014/main" id="{FB6150AD-0742-44D3-A8B4-A10262570AF2}"/>
                </a:ext>
              </a:extLst>
            </p:cNvPr>
            <p:cNvSpPr/>
            <p:nvPr/>
          </p:nvSpPr>
          <p:spPr>
            <a:xfrm>
              <a:off x="3314264" y="2066387"/>
              <a:ext cx="2374838" cy="452961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83000">
                  <a:srgbClr val="EAEA54"/>
                </a:gs>
                <a:gs pos="100000">
                  <a:srgbClr val="F5EC3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Oval 50">
              <a:extLst>
                <a:ext uri="{FF2B5EF4-FFF2-40B4-BE49-F238E27FC236}">
                  <a16:creationId xmlns:a16="http://schemas.microsoft.com/office/drawing/2014/main" id="{3D733FF9-6C7F-42BD-BB8A-146F3218EDA1}"/>
                </a:ext>
              </a:extLst>
            </p:cNvPr>
            <p:cNvSpPr/>
            <p:nvPr/>
          </p:nvSpPr>
          <p:spPr>
            <a:xfrm>
              <a:off x="3789757" y="1285058"/>
              <a:ext cx="512618" cy="526473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B9C570B8-E050-42EA-8599-73CBE7E34D2A}"/>
              </a:ext>
            </a:extLst>
          </p:cNvPr>
          <p:cNvGrpSpPr/>
          <p:nvPr/>
        </p:nvGrpSpPr>
        <p:grpSpPr>
          <a:xfrm>
            <a:off x="3314264" y="3578143"/>
            <a:ext cx="2374838" cy="2387700"/>
            <a:chOff x="3314264" y="3578143"/>
            <a:chExt cx="2374838" cy="2387700"/>
          </a:xfrm>
        </p:grpSpPr>
        <p:sp>
          <p:nvSpPr>
            <p:cNvPr id="26" name="Freeform: Shape 38">
              <a:extLst>
                <a:ext uri="{FF2B5EF4-FFF2-40B4-BE49-F238E27FC236}">
                  <a16:creationId xmlns:a16="http://schemas.microsoft.com/office/drawing/2014/main" id="{CE4919E5-CD31-424A-97EB-8BDF112945F4}"/>
                </a:ext>
              </a:extLst>
            </p:cNvPr>
            <p:cNvSpPr/>
            <p:nvPr/>
          </p:nvSpPr>
          <p:spPr>
            <a:xfrm>
              <a:off x="3314264" y="3578143"/>
              <a:ext cx="2374838" cy="2387700"/>
            </a:xfrm>
            <a:custGeom>
              <a:avLst/>
              <a:gdLst>
                <a:gd name="connsiteX0" fmla="*/ 0 w 1892595"/>
                <a:gd name="connsiteY0" fmla="*/ 740734 h 1687033"/>
                <a:gd name="connsiteX1" fmla="*/ 0 w 1892595"/>
                <a:gd name="connsiteY1" fmla="*/ 0 h 1687033"/>
                <a:gd name="connsiteX2" fmla="*/ 1892595 w 1892595"/>
                <a:gd name="connsiteY2" fmla="*/ 0 h 1687033"/>
                <a:gd name="connsiteX3" fmla="*/ 1892595 w 1892595"/>
                <a:gd name="connsiteY3" fmla="*/ 740735 h 1687033"/>
                <a:gd name="connsiteX4" fmla="*/ 946297 w 1892595"/>
                <a:gd name="connsiteY4" fmla="*/ 1687033 h 1687033"/>
                <a:gd name="connsiteX5" fmla="*/ 946298 w 1892595"/>
                <a:gd name="connsiteY5" fmla="*/ 1687032 h 1687033"/>
                <a:gd name="connsiteX6" fmla="*/ 0 w 1892595"/>
                <a:gd name="connsiteY6" fmla="*/ 740734 h 16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595" h="1687033">
                  <a:moveTo>
                    <a:pt x="0" y="740734"/>
                  </a:moveTo>
                  <a:lnTo>
                    <a:pt x="0" y="0"/>
                  </a:lnTo>
                  <a:lnTo>
                    <a:pt x="1892595" y="0"/>
                  </a:lnTo>
                  <a:lnTo>
                    <a:pt x="1892595" y="740735"/>
                  </a:lnTo>
                  <a:cubicBezTo>
                    <a:pt x="1892595" y="1263361"/>
                    <a:pt x="1468923" y="1687033"/>
                    <a:pt x="946297" y="1687033"/>
                  </a:cubicBezTo>
                  <a:lnTo>
                    <a:pt x="946298" y="1687032"/>
                  </a:lnTo>
                  <a:cubicBezTo>
                    <a:pt x="423672" y="1687032"/>
                    <a:pt x="0" y="1263360"/>
                    <a:pt x="0" y="740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51">
              <a:extLst>
                <a:ext uri="{FF2B5EF4-FFF2-40B4-BE49-F238E27FC236}">
                  <a16:creationId xmlns:a16="http://schemas.microsoft.com/office/drawing/2014/main" id="{5F4C0025-1064-4BFF-BE24-DAA229BD8185}"/>
                </a:ext>
              </a:extLst>
            </p:cNvPr>
            <p:cNvSpPr/>
            <p:nvPr/>
          </p:nvSpPr>
          <p:spPr>
            <a:xfrm>
              <a:off x="3495187" y="3655332"/>
              <a:ext cx="122007" cy="9827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59">
            <a:extLst>
              <a:ext uri="{FF2B5EF4-FFF2-40B4-BE49-F238E27FC236}">
                <a16:creationId xmlns:a16="http://schemas.microsoft.com/office/drawing/2014/main" id="{680E14A9-62F7-45AE-B9FD-3E01C004F953}"/>
              </a:ext>
            </a:extLst>
          </p:cNvPr>
          <p:cNvGrpSpPr/>
          <p:nvPr/>
        </p:nvGrpSpPr>
        <p:grpSpPr>
          <a:xfrm>
            <a:off x="6069399" y="3578143"/>
            <a:ext cx="2374838" cy="2387700"/>
            <a:chOff x="6069399" y="3578143"/>
            <a:chExt cx="2374838" cy="2387700"/>
          </a:xfrm>
        </p:grpSpPr>
        <p:sp>
          <p:nvSpPr>
            <p:cNvPr id="29" name="Freeform: Shape 33">
              <a:extLst>
                <a:ext uri="{FF2B5EF4-FFF2-40B4-BE49-F238E27FC236}">
                  <a16:creationId xmlns:a16="http://schemas.microsoft.com/office/drawing/2014/main" id="{AAA92E10-5744-44DE-A9B2-6B26C7D2E352}"/>
                </a:ext>
              </a:extLst>
            </p:cNvPr>
            <p:cNvSpPr/>
            <p:nvPr/>
          </p:nvSpPr>
          <p:spPr>
            <a:xfrm>
              <a:off x="6069399" y="3578143"/>
              <a:ext cx="2374838" cy="2387700"/>
            </a:xfrm>
            <a:custGeom>
              <a:avLst/>
              <a:gdLst>
                <a:gd name="connsiteX0" fmla="*/ 0 w 1892595"/>
                <a:gd name="connsiteY0" fmla="*/ 740734 h 1687033"/>
                <a:gd name="connsiteX1" fmla="*/ 0 w 1892595"/>
                <a:gd name="connsiteY1" fmla="*/ 0 h 1687033"/>
                <a:gd name="connsiteX2" fmla="*/ 1892595 w 1892595"/>
                <a:gd name="connsiteY2" fmla="*/ 0 h 1687033"/>
                <a:gd name="connsiteX3" fmla="*/ 1892595 w 1892595"/>
                <a:gd name="connsiteY3" fmla="*/ 740735 h 1687033"/>
                <a:gd name="connsiteX4" fmla="*/ 946297 w 1892595"/>
                <a:gd name="connsiteY4" fmla="*/ 1687033 h 1687033"/>
                <a:gd name="connsiteX5" fmla="*/ 946298 w 1892595"/>
                <a:gd name="connsiteY5" fmla="*/ 1687032 h 1687033"/>
                <a:gd name="connsiteX6" fmla="*/ 0 w 1892595"/>
                <a:gd name="connsiteY6" fmla="*/ 740734 h 16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595" h="1687033">
                  <a:moveTo>
                    <a:pt x="0" y="740734"/>
                  </a:moveTo>
                  <a:lnTo>
                    <a:pt x="0" y="0"/>
                  </a:lnTo>
                  <a:lnTo>
                    <a:pt x="1892595" y="0"/>
                  </a:lnTo>
                  <a:lnTo>
                    <a:pt x="1892595" y="740735"/>
                  </a:lnTo>
                  <a:cubicBezTo>
                    <a:pt x="1892595" y="1263361"/>
                    <a:pt x="1468923" y="1687033"/>
                    <a:pt x="946297" y="1687033"/>
                  </a:cubicBezTo>
                  <a:lnTo>
                    <a:pt x="946298" y="1687032"/>
                  </a:lnTo>
                  <a:cubicBezTo>
                    <a:pt x="423672" y="1687032"/>
                    <a:pt x="0" y="1263360"/>
                    <a:pt x="0" y="740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52">
              <a:extLst>
                <a:ext uri="{FF2B5EF4-FFF2-40B4-BE49-F238E27FC236}">
                  <a16:creationId xmlns:a16="http://schemas.microsoft.com/office/drawing/2014/main" id="{E8B6646C-FC52-4C99-9A86-16C1E77ADDCC}"/>
                </a:ext>
              </a:extLst>
            </p:cNvPr>
            <p:cNvSpPr/>
            <p:nvPr/>
          </p:nvSpPr>
          <p:spPr>
            <a:xfrm>
              <a:off x="6250322" y="3655332"/>
              <a:ext cx="122007" cy="9827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61">
            <a:extLst>
              <a:ext uri="{FF2B5EF4-FFF2-40B4-BE49-F238E27FC236}">
                <a16:creationId xmlns:a16="http://schemas.microsoft.com/office/drawing/2014/main" id="{7633AB23-C420-4710-A99F-E1878D7AA433}"/>
              </a:ext>
            </a:extLst>
          </p:cNvPr>
          <p:cNvGrpSpPr/>
          <p:nvPr/>
        </p:nvGrpSpPr>
        <p:grpSpPr>
          <a:xfrm>
            <a:off x="9030137" y="3578143"/>
            <a:ext cx="2374838" cy="2387700"/>
            <a:chOff x="9030137" y="3578143"/>
            <a:chExt cx="2374838" cy="2387700"/>
          </a:xfrm>
        </p:grpSpPr>
        <p:sp>
          <p:nvSpPr>
            <p:cNvPr id="32" name="Freeform: Shape 43">
              <a:extLst>
                <a:ext uri="{FF2B5EF4-FFF2-40B4-BE49-F238E27FC236}">
                  <a16:creationId xmlns:a16="http://schemas.microsoft.com/office/drawing/2014/main" id="{EBA8BC54-4D17-4AAE-9775-D073702D830F}"/>
                </a:ext>
              </a:extLst>
            </p:cNvPr>
            <p:cNvSpPr/>
            <p:nvPr/>
          </p:nvSpPr>
          <p:spPr>
            <a:xfrm>
              <a:off x="9030137" y="3578143"/>
              <a:ext cx="2374838" cy="2387700"/>
            </a:xfrm>
            <a:custGeom>
              <a:avLst/>
              <a:gdLst>
                <a:gd name="connsiteX0" fmla="*/ 0 w 1892595"/>
                <a:gd name="connsiteY0" fmla="*/ 740734 h 1687033"/>
                <a:gd name="connsiteX1" fmla="*/ 0 w 1892595"/>
                <a:gd name="connsiteY1" fmla="*/ 0 h 1687033"/>
                <a:gd name="connsiteX2" fmla="*/ 1892595 w 1892595"/>
                <a:gd name="connsiteY2" fmla="*/ 0 h 1687033"/>
                <a:gd name="connsiteX3" fmla="*/ 1892595 w 1892595"/>
                <a:gd name="connsiteY3" fmla="*/ 740735 h 1687033"/>
                <a:gd name="connsiteX4" fmla="*/ 946297 w 1892595"/>
                <a:gd name="connsiteY4" fmla="*/ 1687033 h 1687033"/>
                <a:gd name="connsiteX5" fmla="*/ 946298 w 1892595"/>
                <a:gd name="connsiteY5" fmla="*/ 1687032 h 1687033"/>
                <a:gd name="connsiteX6" fmla="*/ 0 w 1892595"/>
                <a:gd name="connsiteY6" fmla="*/ 740734 h 1687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595" h="1687033">
                  <a:moveTo>
                    <a:pt x="0" y="740734"/>
                  </a:moveTo>
                  <a:lnTo>
                    <a:pt x="0" y="0"/>
                  </a:lnTo>
                  <a:lnTo>
                    <a:pt x="1892595" y="0"/>
                  </a:lnTo>
                  <a:lnTo>
                    <a:pt x="1892595" y="740735"/>
                  </a:lnTo>
                  <a:cubicBezTo>
                    <a:pt x="1892595" y="1263361"/>
                    <a:pt x="1468923" y="1687033"/>
                    <a:pt x="946297" y="1687033"/>
                  </a:cubicBezTo>
                  <a:lnTo>
                    <a:pt x="946298" y="1687032"/>
                  </a:lnTo>
                  <a:cubicBezTo>
                    <a:pt x="423672" y="1687032"/>
                    <a:pt x="0" y="1263360"/>
                    <a:pt x="0" y="7407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53">
              <a:extLst>
                <a:ext uri="{FF2B5EF4-FFF2-40B4-BE49-F238E27FC236}">
                  <a16:creationId xmlns:a16="http://schemas.microsoft.com/office/drawing/2014/main" id="{60C8FDE4-B213-4C47-838A-03256BD9254C}"/>
                </a:ext>
              </a:extLst>
            </p:cNvPr>
            <p:cNvSpPr/>
            <p:nvPr/>
          </p:nvSpPr>
          <p:spPr>
            <a:xfrm>
              <a:off x="9206717" y="3655332"/>
              <a:ext cx="122007" cy="98272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EFE0AC2B-E699-403F-97DF-CE2D3587B1D9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E715D2E3-E1DF-4761-9ED5-693D49B087F2}"/>
              </a:ext>
            </a:extLst>
          </p:cNvPr>
          <p:cNvSpPr txBox="1"/>
          <p:nvPr/>
        </p:nvSpPr>
        <p:spPr>
          <a:xfrm>
            <a:off x="3314263" y="175995"/>
            <a:ext cx="45156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أفعال تبذيريَّة لا يحبها الله</a:t>
            </a:r>
          </a:p>
        </p:txBody>
      </p:sp>
    </p:spTree>
    <p:extLst>
      <p:ext uri="{BB962C8B-B14F-4D97-AF65-F5344CB8AC3E}">
        <p14:creationId xmlns:p14="http://schemas.microsoft.com/office/powerpoint/2010/main" val="39368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0.00039 -0.0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6.25E-7 0.125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3.33333E-6 L -0.00039 -0.0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-3.33333E-6 L 6.25E-7 0.12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3.33333E-6 L -0.00039 -0.0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1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-3.33333E-6 L 6.25E-7 0.125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7 3.33333E-6 L -0.00039 -0.0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25E-7 -3.33333E-6 L 6.25E-7 0.125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FC410FB-87E7-4189-B095-9FDC412523F5}"/>
              </a:ext>
            </a:extLst>
          </p:cNvPr>
          <p:cNvSpPr/>
          <p:nvPr/>
        </p:nvSpPr>
        <p:spPr>
          <a:xfrm rot="18908389">
            <a:off x="6047815" y="-591887"/>
            <a:ext cx="96370" cy="80417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403CA91A-8528-4493-B734-70FF0BF79FDE}"/>
              </a:ext>
            </a:extLst>
          </p:cNvPr>
          <p:cNvGrpSpPr/>
          <p:nvPr/>
        </p:nvGrpSpPr>
        <p:grpSpPr>
          <a:xfrm>
            <a:off x="3860617" y="958675"/>
            <a:ext cx="1805971" cy="1802591"/>
            <a:chOff x="3874472" y="958675"/>
            <a:chExt cx="1805971" cy="1802591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A37F553E-593C-4A95-BC9E-54AD53148E3E}"/>
                </a:ext>
              </a:extLst>
            </p:cNvPr>
            <p:cNvSpPr/>
            <p:nvPr/>
          </p:nvSpPr>
          <p:spPr>
            <a:xfrm>
              <a:off x="3874472" y="958675"/>
              <a:ext cx="1805971" cy="1802591"/>
            </a:xfrm>
            <a:custGeom>
              <a:avLst/>
              <a:gdLst>
                <a:gd name="connsiteX0" fmla="*/ 275977 w 1805971"/>
                <a:gd name="connsiteY0" fmla="*/ 0 h 1802591"/>
                <a:gd name="connsiteX1" fmla="*/ 1499965 w 1805971"/>
                <a:gd name="connsiteY1" fmla="*/ 0 h 1802591"/>
                <a:gd name="connsiteX2" fmla="*/ 1805971 w 1805971"/>
                <a:gd name="connsiteY2" fmla="*/ 306006 h 1802591"/>
                <a:gd name="connsiteX3" fmla="*/ 1805971 w 1805971"/>
                <a:gd name="connsiteY3" fmla="*/ 1529994 h 1802591"/>
                <a:gd name="connsiteX4" fmla="*/ 1671056 w 1805971"/>
                <a:gd name="connsiteY4" fmla="*/ 1783739 h 1802591"/>
                <a:gd name="connsiteX5" fmla="*/ 1636324 w 1805971"/>
                <a:gd name="connsiteY5" fmla="*/ 1802591 h 1802591"/>
                <a:gd name="connsiteX6" fmla="*/ 0 w 1805971"/>
                <a:gd name="connsiteY6" fmla="*/ 175876 h 1802591"/>
                <a:gd name="connsiteX7" fmla="*/ 22233 w 1805971"/>
                <a:gd name="connsiteY7" fmla="*/ 134915 h 1802591"/>
                <a:gd name="connsiteX8" fmla="*/ 275977 w 1805971"/>
                <a:gd name="connsiteY8" fmla="*/ 0 h 18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971" h="1802591">
                  <a:moveTo>
                    <a:pt x="275977" y="0"/>
                  </a:moveTo>
                  <a:lnTo>
                    <a:pt x="1499965" y="0"/>
                  </a:lnTo>
                  <a:cubicBezTo>
                    <a:pt x="1668967" y="0"/>
                    <a:pt x="1805971" y="137004"/>
                    <a:pt x="1805971" y="306006"/>
                  </a:cubicBezTo>
                  <a:lnTo>
                    <a:pt x="1805971" y="1529994"/>
                  </a:lnTo>
                  <a:cubicBezTo>
                    <a:pt x="1805971" y="1635620"/>
                    <a:pt x="1752454" y="1728747"/>
                    <a:pt x="1671056" y="1783739"/>
                  </a:cubicBezTo>
                  <a:lnTo>
                    <a:pt x="1636324" y="1802591"/>
                  </a:lnTo>
                  <a:lnTo>
                    <a:pt x="0" y="175876"/>
                  </a:lnTo>
                  <a:lnTo>
                    <a:pt x="22233" y="134915"/>
                  </a:lnTo>
                  <a:cubicBezTo>
                    <a:pt x="77224" y="53517"/>
                    <a:pt x="170351" y="0"/>
                    <a:pt x="275977" y="0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IQ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EC411365-963E-4973-BB02-6119473B6C24}"/>
                </a:ext>
              </a:extLst>
            </p:cNvPr>
            <p:cNvSpPr txBox="1"/>
            <p:nvPr/>
          </p:nvSpPr>
          <p:spPr>
            <a:xfrm>
              <a:off x="4943982" y="1253915"/>
              <a:ext cx="2875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FC4BBC81-4202-4BD4-9BD1-74E0FD2E05C8}"/>
              </a:ext>
            </a:extLst>
          </p:cNvPr>
          <p:cNvGrpSpPr/>
          <p:nvPr/>
        </p:nvGrpSpPr>
        <p:grpSpPr>
          <a:xfrm>
            <a:off x="4668159" y="2229345"/>
            <a:ext cx="1802591" cy="1805971"/>
            <a:chOff x="4668159" y="2229345"/>
            <a:chExt cx="1802591" cy="1805971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E6EA0A3A-7E4D-42E3-AF9A-43B34B4E987C}"/>
                </a:ext>
              </a:extLst>
            </p:cNvPr>
            <p:cNvSpPr/>
            <p:nvPr/>
          </p:nvSpPr>
          <p:spPr>
            <a:xfrm rot="5400000" flipV="1">
              <a:off x="4666469" y="2231035"/>
              <a:ext cx="1805971" cy="1802591"/>
            </a:xfrm>
            <a:custGeom>
              <a:avLst/>
              <a:gdLst>
                <a:gd name="connsiteX0" fmla="*/ 275977 w 1805971"/>
                <a:gd name="connsiteY0" fmla="*/ 0 h 1802591"/>
                <a:gd name="connsiteX1" fmla="*/ 1499965 w 1805971"/>
                <a:gd name="connsiteY1" fmla="*/ 0 h 1802591"/>
                <a:gd name="connsiteX2" fmla="*/ 1805971 w 1805971"/>
                <a:gd name="connsiteY2" fmla="*/ 306006 h 1802591"/>
                <a:gd name="connsiteX3" fmla="*/ 1805971 w 1805971"/>
                <a:gd name="connsiteY3" fmla="*/ 1529994 h 1802591"/>
                <a:gd name="connsiteX4" fmla="*/ 1671056 w 1805971"/>
                <a:gd name="connsiteY4" fmla="*/ 1783739 h 1802591"/>
                <a:gd name="connsiteX5" fmla="*/ 1636324 w 1805971"/>
                <a:gd name="connsiteY5" fmla="*/ 1802591 h 1802591"/>
                <a:gd name="connsiteX6" fmla="*/ 0 w 1805971"/>
                <a:gd name="connsiteY6" fmla="*/ 175876 h 1802591"/>
                <a:gd name="connsiteX7" fmla="*/ 22233 w 1805971"/>
                <a:gd name="connsiteY7" fmla="*/ 134915 h 1802591"/>
                <a:gd name="connsiteX8" fmla="*/ 275977 w 1805971"/>
                <a:gd name="connsiteY8" fmla="*/ 0 h 18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971" h="1802591">
                  <a:moveTo>
                    <a:pt x="275977" y="0"/>
                  </a:moveTo>
                  <a:lnTo>
                    <a:pt x="1499965" y="0"/>
                  </a:lnTo>
                  <a:cubicBezTo>
                    <a:pt x="1668967" y="0"/>
                    <a:pt x="1805971" y="137004"/>
                    <a:pt x="1805971" y="306006"/>
                  </a:cubicBezTo>
                  <a:lnTo>
                    <a:pt x="1805971" y="1529994"/>
                  </a:lnTo>
                  <a:cubicBezTo>
                    <a:pt x="1805971" y="1635620"/>
                    <a:pt x="1752454" y="1728747"/>
                    <a:pt x="1671056" y="1783739"/>
                  </a:cubicBezTo>
                  <a:lnTo>
                    <a:pt x="1636324" y="1802591"/>
                  </a:lnTo>
                  <a:lnTo>
                    <a:pt x="0" y="175876"/>
                  </a:lnTo>
                  <a:lnTo>
                    <a:pt x="22233" y="134915"/>
                  </a:lnTo>
                  <a:cubicBezTo>
                    <a:pt x="77224" y="53517"/>
                    <a:pt x="170351" y="0"/>
                    <a:pt x="27597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IQ" b="1" dirty="0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618F0B3-6934-435B-AE7C-E958763C882A}"/>
                </a:ext>
              </a:extLst>
            </p:cNvPr>
            <p:cNvSpPr txBox="1"/>
            <p:nvPr/>
          </p:nvSpPr>
          <p:spPr>
            <a:xfrm>
              <a:off x="5043213" y="2935130"/>
              <a:ext cx="2875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30CB5079-B531-47DE-AAFD-2BA330FC0F88}"/>
              </a:ext>
            </a:extLst>
          </p:cNvPr>
          <p:cNvGrpSpPr/>
          <p:nvPr/>
        </p:nvGrpSpPr>
        <p:grpSpPr>
          <a:xfrm>
            <a:off x="6349286" y="3901306"/>
            <a:ext cx="1802591" cy="1805971"/>
            <a:chOff x="6349286" y="3901306"/>
            <a:chExt cx="1802591" cy="1805971"/>
          </a:xfrm>
        </p:grpSpPr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39E61659-B771-4268-A591-0ED88AFCC5A4}"/>
                </a:ext>
              </a:extLst>
            </p:cNvPr>
            <p:cNvSpPr/>
            <p:nvPr/>
          </p:nvSpPr>
          <p:spPr>
            <a:xfrm rot="5400000" flipV="1">
              <a:off x="6347596" y="3902996"/>
              <a:ext cx="1805971" cy="1802591"/>
            </a:xfrm>
            <a:custGeom>
              <a:avLst/>
              <a:gdLst>
                <a:gd name="connsiteX0" fmla="*/ 275977 w 1805971"/>
                <a:gd name="connsiteY0" fmla="*/ 0 h 1802591"/>
                <a:gd name="connsiteX1" fmla="*/ 1499965 w 1805971"/>
                <a:gd name="connsiteY1" fmla="*/ 0 h 1802591"/>
                <a:gd name="connsiteX2" fmla="*/ 1805971 w 1805971"/>
                <a:gd name="connsiteY2" fmla="*/ 306006 h 1802591"/>
                <a:gd name="connsiteX3" fmla="*/ 1805971 w 1805971"/>
                <a:gd name="connsiteY3" fmla="*/ 1529994 h 1802591"/>
                <a:gd name="connsiteX4" fmla="*/ 1671056 w 1805971"/>
                <a:gd name="connsiteY4" fmla="*/ 1783739 h 1802591"/>
                <a:gd name="connsiteX5" fmla="*/ 1636324 w 1805971"/>
                <a:gd name="connsiteY5" fmla="*/ 1802591 h 1802591"/>
                <a:gd name="connsiteX6" fmla="*/ 0 w 1805971"/>
                <a:gd name="connsiteY6" fmla="*/ 175876 h 1802591"/>
                <a:gd name="connsiteX7" fmla="*/ 22233 w 1805971"/>
                <a:gd name="connsiteY7" fmla="*/ 134915 h 1802591"/>
                <a:gd name="connsiteX8" fmla="*/ 275977 w 1805971"/>
                <a:gd name="connsiteY8" fmla="*/ 0 h 18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971" h="1802591">
                  <a:moveTo>
                    <a:pt x="275977" y="0"/>
                  </a:moveTo>
                  <a:lnTo>
                    <a:pt x="1499965" y="0"/>
                  </a:lnTo>
                  <a:cubicBezTo>
                    <a:pt x="1668967" y="0"/>
                    <a:pt x="1805971" y="137004"/>
                    <a:pt x="1805971" y="306006"/>
                  </a:cubicBezTo>
                  <a:lnTo>
                    <a:pt x="1805971" y="1529994"/>
                  </a:lnTo>
                  <a:cubicBezTo>
                    <a:pt x="1805971" y="1635620"/>
                    <a:pt x="1752454" y="1728747"/>
                    <a:pt x="1671056" y="1783739"/>
                  </a:cubicBezTo>
                  <a:lnTo>
                    <a:pt x="1636324" y="1802591"/>
                  </a:lnTo>
                  <a:lnTo>
                    <a:pt x="0" y="175876"/>
                  </a:lnTo>
                  <a:lnTo>
                    <a:pt x="22233" y="134915"/>
                  </a:lnTo>
                  <a:cubicBezTo>
                    <a:pt x="77224" y="53517"/>
                    <a:pt x="170351" y="0"/>
                    <a:pt x="275977" y="0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IQ" b="1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8CD32CE4-8C18-4CFD-AD2A-AE680D57953D}"/>
                </a:ext>
              </a:extLst>
            </p:cNvPr>
            <p:cNvSpPr txBox="1"/>
            <p:nvPr/>
          </p:nvSpPr>
          <p:spPr>
            <a:xfrm>
              <a:off x="6766792" y="4782552"/>
              <a:ext cx="2875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522DBD4-8D6A-4DFE-A687-2076AC0CDCFA}"/>
              </a:ext>
            </a:extLst>
          </p:cNvPr>
          <p:cNvGrpSpPr/>
          <p:nvPr/>
        </p:nvGrpSpPr>
        <p:grpSpPr>
          <a:xfrm>
            <a:off x="5525854" y="2648039"/>
            <a:ext cx="1805971" cy="1802591"/>
            <a:chOff x="5539709" y="2648039"/>
            <a:chExt cx="1805971" cy="1802591"/>
          </a:xfrm>
        </p:grpSpPr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07FB17F7-D61D-45E6-B5DA-B36E2D735EA4}"/>
                </a:ext>
              </a:extLst>
            </p:cNvPr>
            <p:cNvSpPr/>
            <p:nvPr/>
          </p:nvSpPr>
          <p:spPr>
            <a:xfrm>
              <a:off x="5539709" y="2648039"/>
              <a:ext cx="1805971" cy="1802591"/>
            </a:xfrm>
            <a:custGeom>
              <a:avLst/>
              <a:gdLst>
                <a:gd name="connsiteX0" fmla="*/ 275977 w 1805971"/>
                <a:gd name="connsiteY0" fmla="*/ 0 h 1802591"/>
                <a:gd name="connsiteX1" fmla="*/ 1499965 w 1805971"/>
                <a:gd name="connsiteY1" fmla="*/ 0 h 1802591"/>
                <a:gd name="connsiteX2" fmla="*/ 1805971 w 1805971"/>
                <a:gd name="connsiteY2" fmla="*/ 306006 h 1802591"/>
                <a:gd name="connsiteX3" fmla="*/ 1805971 w 1805971"/>
                <a:gd name="connsiteY3" fmla="*/ 1529994 h 1802591"/>
                <a:gd name="connsiteX4" fmla="*/ 1671056 w 1805971"/>
                <a:gd name="connsiteY4" fmla="*/ 1783739 h 1802591"/>
                <a:gd name="connsiteX5" fmla="*/ 1636324 w 1805971"/>
                <a:gd name="connsiteY5" fmla="*/ 1802591 h 1802591"/>
                <a:gd name="connsiteX6" fmla="*/ 0 w 1805971"/>
                <a:gd name="connsiteY6" fmla="*/ 175876 h 1802591"/>
                <a:gd name="connsiteX7" fmla="*/ 22233 w 1805971"/>
                <a:gd name="connsiteY7" fmla="*/ 134915 h 1802591"/>
                <a:gd name="connsiteX8" fmla="*/ 275977 w 1805971"/>
                <a:gd name="connsiteY8" fmla="*/ 0 h 18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971" h="1802591">
                  <a:moveTo>
                    <a:pt x="275977" y="0"/>
                  </a:moveTo>
                  <a:lnTo>
                    <a:pt x="1499965" y="0"/>
                  </a:lnTo>
                  <a:cubicBezTo>
                    <a:pt x="1668967" y="0"/>
                    <a:pt x="1805971" y="137004"/>
                    <a:pt x="1805971" y="306006"/>
                  </a:cubicBezTo>
                  <a:lnTo>
                    <a:pt x="1805971" y="1529994"/>
                  </a:lnTo>
                  <a:cubicBezTo>
                    <a:pt x="1805971" y="1635620"/>
                    <a:pt x="1752454" y="1728747"/>
                    <a:pt x="1671056" y="1783739"/>
                  </a:cubicBezTo>
                  <a:lnTo>
                    <a:pt x="1636324" y="1802591"/>
                  </a:lnTo>
                  <a:lnTo>
                    <a:pt x="0" y="175876"/>
                  </a:lnTo>
                  <a:lnTo>
                    <a:pt x="22233" y="134915"/>
                  </a:lnTo>
                  <a:cubicBezTo>
                    <a:pt x="77224" y="53517"/>
                    <a:pt x="170351" y="0"/>
                    <a:pt x="2759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IQ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9DB825C9-A700-4EAA-81C0-56E83AB63832}"/>
                </a:ext>
              </a:extLst>
            </p:cNvPr>
            <p:cNvSpPr txBox="1"/>
            <p:nvPr/>
          </p:nvSpPr>
          <p:spPr>
            <a:xfrm>
              <a:off x="6510233" y="2927368"/>
              <a:ext cx="2875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03E6782C-3829-4573-AA76-FA78703BDEFF}"/>
              </a:ext>
            </a:extLst>
          </p:cNvPr>
          <p:cNvGrpSpPr/>
          <p:nvPr/>
        </p:nvGrpSpPr>
        <p:grpSpPr>
          <a:xfrm>
            <a:off x="5683453" y="1083568"/>
            <a:ext cx="1802591" cy="779187"/>
            <a:chOff x="5752728" y="972698"/>
            <a:chExt cx="1802591" cy="779187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040CD08-716E-4106-9784-62B37501CB84}"/>
                </a:ext>
              </a:extLst>
            </p:cNvPr>
            <p:cNvSpPr txBox="1"/>
            <p:nvPr/>
          </p:nvSpPr>
          <p:spPr>
            <a:xfrm>
              <a:off x="5752728" y="972698"/>
              <a:ext cx="1802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CC33"/>
                  </a:solidFill>
                </a:rPr>
                <a:t>1</a:t>
              </a:r>
              <a:r>
                <a:rPr lang="ar-IQ" sz="2000" b="1" dirty="0">
                  <a:solidFill>
                    <a:srgbClr val="33CC33"/>
                  </a:solidFill>
                </a:rPr>
                <a:t>.عنوان فرعي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BE0C87B-1665-409F-962D-03962A005776}"/>
                </a:ext>
              </a:extLst>
            </p:cNvPr>
            <p:cNvSpPr txBox="1"/>
            <p:nvPr/>
          </p:nvSpPr>
          <p:spPr>
            <a:xfrm>
              <a:off x="5752729" y="1351775"/>
              <a:ext cx="18025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/>
                <a:t>موضع نص</a:t>
              </a:r>
              <a:endParaRPr lang="en-US" sz="2000" b="1" dirty="0"/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74CB311D-6E64-41C0-B21D-ED273ED66B37}"/>
              </a:ext>
            </a:extLst>
          </p:cNvPr>
          <p:cNvGrpSpPr/>
          <p:nvPr/>
        </p:nvGrpSpPr>
        <p:grpSpPr>
          <a:xfrm>
            <a:off x="2946445" y="2850598"/>
            <a:ext cx="1720948" cy="732508"/>
            <a:chOff x="2912846" y="2289451"/>
            <a:chExt cx="1802591" cy="732508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01CA5DFA-5F5E-4F3B-AF53-2E504B90D5AC}"/>
                </a:ext>
              </a:extLst>
            </p:cNvPr>
            <p:cNvSpPr txBox="1"/>
            <p:nvPr/>
          </p:nvSpPr>
          <p:spPr>
            <a:xfrm>
              <a:off x="2912846" y="2289451"/>
              <a:ext cx="1802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</a:rPr>
                <a:t>2</a:t>
              </a:r>
              <a:r>
                <a:rPr lang="ar-IQ" sz="2000" b="1" dirty="0">
                  <a:solidFill>
                    <a:srgbClr val="FFC000"/>
                  </a:solidFill>
                </a:rPr>
                <a:t> . عنوان فرعي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DBDEE1A0-29FF-4160-8E58-BE8E59FFB332}"/>
                </a:ext>
              </a:extLst>
            </p:cNvPr>
            <p:cNvSpPr txBox="1"/>
            <p:nvPr/>
          </p:nvSpPr>
          <p:spPr>
            <a:xfrm>
              <a:off x="2937240" y="2621849"/>
              <a:ext cx="154600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/>
                <a:t>موضع نص</a:t>
              </a:r>
              <a:endParaRPr lang="en-US" sz="2000" b="1" dirty="0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706856C-59F3-4687-A3CD-09F0E5ABD414}"/>
              </a:ext>
            </a:extLst>
          </p:cNvPr>
          <p:cNvGrpSpPr/>
          <p:nvPr/>
        </p:nvGrpSpPr>
        <p:grpSpPr>
          <a:xfrm>
            <a:off x="7387273" y="2935130"/>
            <a:ext cx="1802591" cy="741401"/>
            <a:chOff x="7372953" y="2821391"/>
            <a:chExt cx="1802591" cy="741401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D93834B-5D1A-4356-9F4B-A6BA1A3B39E0}"/>
                </a:ext>
              </a:extLst>
            </p:cNvPr>
            <p:cNvSpPr txBox="1"/>
            <p:nvPr/>
          </p:nvSpPr>
          <p:spPr>
            <a:xfrm>
              <a:off x="7372953" y="2821391"/>
              <a:ext cx="1802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3</a:t>
              </a:r>
              <a:r>
                <a:rPr lang="ar-IQ" sz="2000" b="1" dirty="0">
                  <a:solidFill>
                    <a:srgbClr val="FF0000"/>
                  </a:solidFill>
                </a:rPr>
                <a:t> . عنوان فرعي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702190D5-4430-45EA-B08A-AE596CDD5106}"/>
                </a:ext>
              </a:extLst>
            </p:cNvPr>
            <p:cNvSpPr txBox="1"/>
            <p:nvPr/>
          </p:nvSpPr>
          <p:spPr>
            <a:xfrm>
              <a:off x="7399018" y="3162682"/>
              <a:ext cx="1385845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/>
                <a:t>موضع نص</a:t>
              </a:r>
              <a:endParaRPr lang="en-US" sz="2000" b="1" dirty="0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E64D9C3A-DE85-418B-ABC9-1B369A5BAB4E}"/>
              </a:ext>
            </a:extLst>
          </p:cNvPr>
          <p:cNvGrpSpPr/>
          <p:nvPr/>
        </p:nvGrpSpPr>
        <p:grpSpPr>
          <a:xfrm>
            <a:off x="4456061" y="4563769"/>
            <a:ext cx="1802591" cy="734219"/>
            <a:chOff x="4530266" y="4174974"/>
            <a:chExt cx="1802591" cy="734219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90E9913-8C59-4229-8409-DD3800A9858B}"/>
                </a:ext>
              </a:extLst>
            </p:cNvPr>
            <p:cNvSpPr txBox="1"/>
            <p:nvPr/>
          </p:nvSpPr>
          <p:spPr>
            <a:xfrm>
              <a:off x="4530266" y="4174974"/>
              <a:ext cx="1802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800080"/>
                  </a:solidFill>
                </a:rPr>
                <a:t>4</a:t>
              </a:r>
              <a:r>
                <a:rPr lang="ar-IQ" sz="2000" b="1" dirty="0">
                  <a:solidFill>
                    <a:srgbClr val="800080"/>
                  </a:solidFill>
                </a:rPr>
                <a:t>.عنوان فرعي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56ABE15-6598-497D-94EA-2B4C90BC164B}"/>
                </a:ext>
              </a:extLst>
            </p:cNvPr>
            <p:cNvSpPr txBox="1"/>
            <p:nvPr/>
          </p:nvSpPr>
          <p:spPr>
            <a:xfrm>
              <a:off x="4701620" y="4509083"/>
              <a:ext cx="146888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/>
                <a:t>موضع نص</a:t>
              </a:r>
              <a:endParaRPr lang="en-US" sz="2000" b="1" dirty="0"/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A6B2B11-2852-483A-81FC-EB5EBD6ACBE3}"/>
              </a:ext>
            </a:extLst>
          </p:cNvPr>
          <p:cNvSpPr/>
          <p:nvPr/>
        </p:nvSpPr>
        <p:spPr>
          <a:xfrm rot="18915518">
            <a:off x="5557915" y="-372327"/>
            <a:ext cx="665194" cy="8007150"/>
          </a:xfrm>
          <a:prstGeom prst="rect">
            <a:avLst/>
          </a:prstGeom>
          <a:gradFill flip="none" rotWithShape="1">
            <a:gsLst>
              <a:gs pos="54000">
                <a:schemeClr val="bg1">
                  <a:alpha val="0"/>
                  <a:lumMod val="68000"/>
                </a:schemeClr>
              </a:gs>
              <a:gs pos="97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64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>
            <a:extLst>
              <a:ext uri="{FF2B5EF4-FFF2-40B4-BE49-F238E27FC236}">
                <a16:creationId xmlns:a16="http://schemas.microsoft.com/office/drawing/2014/main" id="{B0F971D1-9676-4240-B3B4-F2803C3E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9016" y="219541"/>
            <a:ext cx="4582717" cy="4192698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C410FB-87E7-4189-B095-9FDC412523F5}"/>
              </a:ext>
            </a:extLst>
          </p:cNvPr>
          <p:cNvSpPr/>
          <p:nvPr/>
        </p:nvSpPr>
        <p:spPr>
          <a:xfrm rot="18908389">
            <a:off x="5026735" y="-591887"/>
            <a:ext cx="96370" cy="80417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  <a:p>
            <a:pPr algn="ctr"/>
            <a:endParaRPr lang="ar-IQ" dirty="0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403CA91A-8528-4493-B734-70FF0BF79FDE}"/>
              </a:ext>
            </a:extLst>
          </p:cNvPr>
          <p:cNvGrpSpPr/>
          <p:nvPr/>
        </p:nvGrpSpPr>
        <p:grpSpPr>
          <a:xfrm>
            <a:off x="2839537" y="958675"/>
            <a:ext cx="1805971" cy="1802591"/>
            <a:chOff x="3874472" y="958675"/>
            <a:chExt cx="1805971" cy="1802591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A37F553E-593C-4A95-BC9E-54AD53148E3E}"/>
                </a:ext>
              </a:extLst>
            </p:cNvPr>
            <p:cNvSpPr/>
            <p:nvPr/>
          </p:nvSpPr>
          <p:spPr>
            <a:xfrm>
              <a:off x="3874472" y="958675"/>
              <a:ext cx="1805971" cy="1802591"/>
            </a:xfrm>
            <a:custGeom>
              <a:avLst/>
              <a:gdLst>
                <a:gd name="connsiteX0" fmla="*/ 275977 w 1805971"/>
                <a:gd name="connsiteY0" fmla="*/ 0 h 1802591"/>
                <a:gd name="connsiteX1" fmla="*/ 1499965 w 1805971"/>
                <a:gd name="connsiteY1" fmla="*/ 0 h 1802591"/>
                <a:gd name="connsiteX2" fmla="*/ 1805971 w 1805971"/>
                <a:gd name="connsiteY2" fmla="*/ 306006 h 1802591"/>
                <a:gd name="connsiteX3" fmla="*/ 1805971 w 1805971"/>
                <a:gd name="connsiteY3" fmla="*/ 1529994 h 1802591"/>
                <a:gd name="connsiteX4" fmla="*/ 1671056 w 1805971"/>
                <a:gd name="connsiteY4" fmla="*/ 1783739 h 1802591"/>
                <a:gd name="connsiteX5" fmla="*/ 1636324 w 1805971"/>
                <a:gd name="connsiteY5" fmla="*/ 1802591 h 1802591"/>
                <a:gd name="connsiteX6" fmla="*/ 0 w 1805971"/>
                <a:gd name="connsiteY6" fmla="*/ 175876 h 1802591"/>
                <a:gd name="connsiteX7" fmla="*/ 22233 w 1805971"/>
                <a:gd name="connsiteY7" fmla="*/ 134915 h 1802591"/>
                <a:gd name="connsiteX8" fmla="*/ 275977 w 1805971"/>
                <a:gd name="connsiteY8" fmla="*/ 0 h 18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971" h="1802591">
                  <a:moveTo>
                    <a:pt x="275977" y="0"/>
                  </a:moveTo>
                  <a:lnTo>
                    <a:pt x="1499965" y="0"/>
                  </a:lnTo>
                  <a:cubicBezTo>
                    <a:pt x="1668967" y="0"/>
                    <a:pt x="1805971" y="137004"/>
                    <a:pt x="1805971" y="306006"/>
                  </a:cubicBezTo>
                  <a:lnTo>
                    <a:pt x="1805971" y="1529994"/>
                  </a:lnTo>
                  <a:cubicBezTo>
                    <a:pt x="1805971" y="1635620"/>
                    <a:pt x="1752454" y="1728747"/>
                    <a:pt x="1671056" y="1783739"/>
                  </a:cubicBezTo>
                  <a:lnTo>
                    <a:pt x="1636324" y="1802591"/>
                  </a:lnTo>
                  <a:lnTo>
                    <a:pt x="0" y="175876"/>
                  </a:lnTo>
                  <a:lnTo>
                    <a:pt x="22233" y="134915"/>
                  </a:lnTo>
                  <a:cubicBezTo>
                    <a:pt x="77224" y="53517"/>
                    <a:pt x="170351" y="0"/>
                    <a:pt x="275977" y="0"/>
                  </a:cubicBez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IQ"/>
            </a:p>
          </p:txBody>
        </p:sp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EC411365-963E-4973-BB02-6119473B6C24}"/>
                </a:ext>
              </a:extLst>
            </p:cNvPr>
            <p:cNvSpPr txBox="1"/>
            <p:nvPr/>
          </p:nvSpPr>
          <p:spPr>
            <a:xfrm>
              <a:off x="4943982" y="1253915"/>
              <a:ext cx="2875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FC4BBC81-4202-4BD4-9BD1-74E0FD2E05C8}"/>
              </a:ext>
            </a:extLst>
          </p:cNvPr>
          <p:cNvGrpSpPr/>
          <p:nvPr/>
        </p:nvGrpSpPr>
        <p:grpSpPr>
          <a:xfrm>
            <a:off x="3647079" y="2229345"/>
            <a:ext cx="1802591" cy="1805971"/>
            <a:chOff x="4668159" y="2229345"/>
            <a:chExt cx="1802591" cy="1805971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E6EA0A3A-7E4D-42E3-AF9A-43B34B4E987C}"/>
                </a:ext>
              </a:extLst>
            </p:cNvPr>
            <p:cNvSpPr/>
            <p:nvPr/>
          </p:nvSpPr>
          <p:spPr>
            <a:xfrm rot="5400000" flipV="1">
              <a:off x="4666469" y="2231035"/>
              <a:ext cx="1805971" cy="1802591"/>
            </a:xfrm>
            <a:custGeom>
              <a:avLst/>
              <a:gdLst>
                <a:gd name="connsiteX0" fmla="*/ 275977 w 1805971"/>
                <a:gd name="connsiteY0" fmla="*/ 0 h 1802591"/>
                <a:gd name="connsiteX1" fmla="*/ 1499965 w 1805971"/>
                <a:gd name="connsiteY1" fmla="*/ 0 h 1802591"/>
                <a:gd name="connsiteX2" fmla="*/ 1805971 w 1805971"/>
                <a:gd name="connsiteY2" fmla="*/ 306006 h 1802591"/>
                <a:gd name="connsiteX3" fmla="*/ 1805971 w 1805971"/>
                <a:gd name="connsiteY3" fmla="*/ 1529994 h 1802591"/>
                <a:gd name="connsiteX4" fmla="*/ 1671056 w 1805971"/>
                <a:gd name="connsiteY4" fmla="*/ 1783739 h 1802591"/>
                <a:gd name="connsiteX5" fmla="*/ 1636324 w 1805971"/>
                <a:gd name="connsiteY5" fmla="*/ 1802591 h 1802591"/>
                <a:gd name="connsiteX6" fmla="*/ 0 w 1805971"/>
                <a:gd name="connsiteY6" fmla="*/ 175876 h 1802591"/>
                <a:gd name="connsiteX7" fmla="*/ 22233 w 1805971"/>
                <a:gd name="connsiteY7" fmla="*/ 134915 h 1802591"/>
                <a:gd name="connsiteX8" fmla="*/ 275977 w 1805971"/>
                <a:gd name="connsiteY8" fmla="*/ 0 h 18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971" h="1802591">
                  <a:moveTo>
                    <a:pt x="275977" y="0"/>
                  </a:moveTo>
                  <a:lnTo>
                    <a:pt x="1499965" y="0"/>
                  </a:lnTo>
                  <a:cubicBezTo>
                    <a:pt x="1668967" y="0"/>
                    <a:pt x="1805971" y="137004"/>
                    <a:pt x="1805971" y="306006"/>
                  </a:cubicBezTo>
                  <a:lnTo>
                    <a:pt x="1805971" y="1529994"/>
                  </a:lnTo>
                  <a:cubicBezTo>
                    <a:pt x="1805971" y="1635620"/>
                    <a:pt x="1752454" y="1728747"/>
                    <a:pt x="1671056" y="1783739"/>
                  </a:cubicBezTo>
                  <a:lnTo>
                    <a:pt x="1636324" y="1802591"/>
                  </a:lnTo>
                  <a:lnTo>
                    <a:pt x="0" y="175876"/>
                  </a:lnTo>
                  <a:lnTo>
                    <a:pt x="22233" y="134915"/>
                  </a:lnTo>
                  <a:cubicBezTo>
                    <a:pt x="77224" y="53517"/>
                    <a:pt x="170351" y="0"/>
                    <a:pt x="27597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IQ" b="1" dirty="0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618F0B3-6934-435B-AE7C-E958763C882A}"/>
                </a:ext>
              </a:extLst>
            </p:cNvPr>
            <p:cNvSpPr txBox="1"/>
            <p:nvPr/>
          </p:nvSpPr>
          <p:spPr>
            <a:xfrm>
              <a:off x="5043213" y="2935130"/>
              <a:ext cx="2875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30CB5079-B531-47DE-AAFD-2BA330FC0F88}"/>
              </a:ext>
            </a:extLst>
          </p:cNvPr>
          <p:cNvGrpSpPr/>
          <p:nvPr/>
        </p:nvGrpSpPr>
        <p:grpSpPr>
          <a:xfrm>
            <a:off x="5328206" y="3901306"/>
            <a:ext cx="1802591" cy="1805971"/>
            <a:chOff x="6349286" y="3901306"/>
            <a:chExt cx="1802591" cy="1805971"/>
          </a:xfrm>
        </p:grpSpPr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39E61659-B771-4268-A591-0ED88AFCC5A4}"/>
                </a:ext>
              </a:extLst>
            </p:cNvPr>
            <p:cNvSpPr/>
            <p:nvPr/>
          </p:nvSpPr>
          <p:spPr>
            <a:xfrm rot="5400000" flipV="1">
              <a:off x="6347596" y="3902996"/>
              <a:ext cx="1805971" cy="1802591"/>
            </a:xfrm>
            <a:custGeom>
              <a:avLst/>
              <a:gdLst>
                <a:gd name="connsiteX0" fmla="*/ 275977 w 1805971"/>
                <a:gd name="connsiteY0" fmla="*/ 0 h 1802591"/>
                <a:gd name="connsiteX1" fmla="*/ 1499965 w 1805971"/>
                <a:gd name="connsiteY1" fmla="*/ 0 h 1802591"/>
                <a:gd name="connsiteX2" fmla="*/ 1805971 w 1805971"/>
                <a:gd name="connsiteY2" fmla="*/ 306006 h 1802591"/>
                <a:gd name="connsiteX3" fmla="*/ 1805971 w 1805971"/>
                <a:gd name="connsiteY3" fmla="*/ 1529994 h 1802591"/>
                <a:gd name="connsiteX4" fmla="*/ 1671056 w 1805971"/>
                <a:gd name="connsiteY4" fmla="*/ 1783739 h 1802591"/>
                <a:gd name="connsiteX5" fmla="*/ 1636324 w 1805971"/>
                <a:gd name="connsiteY5" fmla="*/ 1802591 h 1802591"/>
                <a:gd name="connsiteX6" fmla="*/ 0 w 1805971"/>
                <a:gd name="connsiteY6" fmla="*/ 175876 h 1802591"/>
                <a:gd name="connsiteX7" fmla="*/ 22233 w 1805971"/>
                <a:gd name="connsiteY7" fmla="*/ 134915 h 1802591"/>
                <a:gd name="connsiteX8" fmla="*/ 275977 w 1805971"/>
                <a:gd name="connsiteY8" fmla="*/ 0 h 18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971" h="1802591">
                  <a:moveTo>
                    <a:pt x="275977" y="0"/>
                  </a:moveTo>
                  <a:lnTo>
                    <a:pt x="1499965" y="0"/>
                  </a:lnTo>
                  <a:cubicBezTo>
                    <a:pt x="1668967" y="0"/>
                    <a:pt x="1805971" y="137004"/>
                    <a:pt x="1805971" y="306006"/>
                  </a:cubicBezTo>
                  <a:lnTo>
                    <a:pt x="1805971" y="1529994"/>
                  </a:lnTo>
                  <a:cubicBezTo>
                    <a:pt x="1805971" y="1635620"/>
                    <a:pt x="1752454" y="1728747"/>
                    <a:pt x="1671056" y="1783739"/>
                  </a:cubicBezTo>
                  <a:lnTo>
                    <a:pt x="1636324" y="1802591"/>
                  </a:lnTo>
                  <a:lnTo>
                    <a:pt x="0" y="175876"/>
                  </a:lnTo>
                  <a:lnTo>
                    <a:pt x="22233" y="134915"/>
                  </a:lnTo>
                  <a:cubicBezTo>
                    <a:pt x="77224" y="53517"/>
                    <a:pt x="170351" y="0"/>
                    <a:pt x="275977" y="0"/>
                  </a:cubicBez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IQ" b="1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8CD32CE4-8C18-4CFD-AD2A-AE680D57953D}"/>
                </a:ext>
              </a:extLst>
            </p:cNvPr>
            <p:cNvSpPr txBox="1"/>
            <p:nvPr/>
          </p:nvSpPr>
          <p:spPr>
            <a:xfrm>
              <a:off x="6766792" y="4782552"/>
              <a:ext cx="2875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522DBD4-8D6A-4DFE-A687-2076AC0CDCFA}"/>
              </a:ext>
            </a:extLst>
          </p:cNvPr>
          <p:cNvGrpSpPr/>
          <p:nvPr/>
        </p:nvGrpSpPr>
        <p:grpSpPr>
          <a:xfrm>
            <a:off x="4504774" y="2648039"/>
            <a:ext cx="1805971" cy="1802591"/>
            <a:chOff x="5539709" y="2648039"/>
            <a:chExt cx="1805971" cy="1802591"/>
          </a:xfrm>
        </p:grpSpPr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07FB17F7-D61D-45E6-B5DA-B36E2D735EA4}"/>
                </a:ext>
              </a:extLst>
            </p:cNvPr>
            <p:cNvSpPr/>
            <p:nvPr/>
          </p:nvSpPr>
          <p:spPr>
            <a:xfrm>
              <a:off x="5539709" y="2648039"/>
              <a:ext cx="1805971" cy="1802591"/>
            </a:xfrm>
            <a:custGeom>
              <a:avLst/>
              <a:gdLst>
                <a:gd name="connsiteX0" fmla="*/ 275977 w 1805971"/>
                <a:gd name="connsiteY0" fmla="*/ 0 h 1802591"/>
                <a:gd name="connsiteX1" fmla="*/ 1499965 w 1805971"/>
                <a:gd name="connsiteY1" fmla="*/ 0 h 1802591"/>
                <a:gd name="connsiteX2" fmla="*/ 1805971 w 1805971"/>
                <a:gd name="connsiteY2" fmla="*/ 306006 h 1802591"/>
                <a:gd name="connsiteX3" fmla="*/ 1805971 w 1805971"/>
                <a:gd name="connsiteY3" fmla="*/ 1529994 h 1802591"/>
                <a:gd name="connsiteX4" fmla="*/ 1671056 w 1805971"/>
                <a:gd name="connsiteY4" fmla="*/ 1783739 h 1802591"/>
                <a:gd name="connsiteX5" fmla="*/ 1636324 w 1805971"/>
                <a:gd name="connsiteY5" fmla="*/ 1802591 h 1802591"/>
                <a:gd name="connsiteX6" fmla="*/ 0 w 1805971"/>
                <a:gd name="connsiteY6" fmla="*/ 175876 h 1802591"/>
                <a:gd name="connsiteX7" fmla="*/ 22233 w 1805971"/>
                <a:gd name="connsiteY7" fmla="*/ 134915 h 1802591"/>
                <a:gd name="connsiteX8" fmla="*/ 275977 w 1805971"/>
                <a:gd name="connsiteY8" fmla="*/ 0 h 180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971" h="1802591">
                  <a:moveTo>
                    <a:pt x="275977" y="0"/>
                  </a:moveTo>
                  <a:lnTo>
                    <a:pt x="1499965" y="0"/>
                  </a:lnTo>
                  <a:cubicBezTo>
                    <a:pt x="1668967" y="0"/>
                    <a:pt x="1805971" y="137004"/>
                    <a:pt x="1805971" y="306006"/>
                  </a:cubicBezTo>
                  <a:lnTo>
                    <a:pt x="1805971" y="1529994"/>
                  </a:lnTo>
                  <a:cubicBezTo>
                    <a:pt x="1805971" y="1635620"/>
                    <a:pt x="1752454" y="1728747"/>
                    <a:pt x="1671056" y="1783739"/>
                  </a:cubicBezTo>
                  <a:lnTo>
                    <a:pt x="1636324" y="1802591"/>
                  </a:lnTo>
                  <a:lnTo>
                    <a:pt x="0" y="175876"/>
                  </a:lnTo>
                  <a:lnTo>
                    <a:pt x="22233" y="134915"/>
                  </a:lnTo>
                  <a:cubicBezTo>
                    <a:pt x="77224" y="53517"/>
                    <a:pt x="170351" y="0"/>
                    <a:pt x="27597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IQ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9DB825C9-A700-4EAA-81C0-56E83AB63832}"/>
                </a:ext>
              </a:extLst>
            </p:cNvPr>
            <p:cNvSpPr txBox="1"/>
            <p:nvPr/>
          </p:nvSpPr>
          <p:spPr>
            <a:xfrm>
              <a:off x="6510233" y="2927368"/>
              <a:ext cx="28758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03E6782C-3829-4573-AA76-FA78703BDEFF}"/>
              </a:ext>
            </a:extLst>
          </p:cNvPr>
          <p:cNvGrpSpPr/>
          <p:nvPr/>
        </p:nvGrpSpPr>
        <p:grpSpPr>
          <a:xfrm>
            <a:off x="4662373" y="1083568"/>
            <a:ext cx="1802591" cy="1086963"/>
            <a:chOff x="5752728" y="972698"/>
            <a:chExt cx="1802591" cy="1086963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1040CD08-716E-4106-9784-62B37501CB84}"/>
                </a:ext>
              </a:extLst>
            </p:cNvPr>
            <p:cNvSpPr txBox="1"/>
            <p:nvPr/>
          </p:nvSpPr>
          <p:spPr>
            <a:xfrm>
              <a:off x="5752728" y="972698"/>
              <a:ext cx="1802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CC33"/>
                  </a:solidFill>
                </a:rPr>
                <a:t>1</a:t>
              </a:r>
              <a:r>
                <a:rPr lang="ar-IQ" sz="2000" b="1" dirty="0">
                  <a:solidFill>
                    <a:srgbClr val="33CC33"/>
                  </a:solidFill>
                </a:rPr>
                <a:t>.الصلاة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BE0C87B-1665-409F-962D-03962A005776}"/>
                </a:ext>
              </a:extLst>
            </p:cNvPr>
            <p:cNvSpPr txBox="1"/>
            <p:nvPr/>
          </p:nvSpPr>
          <p:spPr>
            <a:xfrm>
              <a:off x="5752729" y="1351775"/>
              <a:ext cx="180259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/>
                <a:t>تأمرنا بالمعروف وتنهانا عن المنكر.</a:t>
              </a:r>
              <a:endParaRPr lang="en-US" sz="2000" b="1" dirty="0"/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74CB311D-6E64-41C0-B21D-ED273ED66B37}"/>
              </a:ext>
            </a:extLst>
          </p:cNvPr>
          <p:cNvGrpSpPr/>
          <p:nvPr/>
        </p:nvGrpSpPr>
        <p:grpSpPr>
          <a:xfrm>
            <a:off x="1925365" y="2850598"/>
            <a:ext cx="1720948" cy="1348061"/>
            <a:chOff x="2912846" y="2289451"/>
            <a:chExt cx="1802591" cy="1348061"/>
          </a:xfrm>
        </p:grpSpPr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01CA5DFA-5F5E-4F3B-AF53-2E504B90D5AC}"/>
                </a:ext>
              </a:extLst>
            </p:cNvPr>
            <p:cNvSpPr txBox="1"/>
            <p:nvPr/>
          </p:nvSpPr>
          <p:spPr>
            <a:xfrm>
              <a:off x="2912846" y="2289451"/>
              <a:ext cx="1802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C000"/>
                  </a:solidFill>
                </a:rPr>
                <a:t>2</a:t>
              </a:r>
              <a:r>
                <a:rPr lang="ar-IQ" sz="2000" b="1" dirty="0">
                  <a:solidFill>
                    <a:srgbClr val="FFC000"/>
                  </a:solidFill>
                </a:rPr>
                <a:t> . الصيام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DBDEE1A0-29FF-4160-8E58-BE8E59FFB332}"/>
                </a:ext>
              </a:extLst>
            </p:cNvPr>
            <p:cNvSpPr txBox="1"/>
            <p:nvPr/>
          </p:nvSpPr>
          <p:spPr>
            <a:xfrm>
              <a:off x="2937240" y="2621849"/>
              <a:ext cx="1546006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/>
                <a:t>يُشعرنا بجوع الفقير ويساعدنا على التصدق.</a:t>
              </a:r>
              <a:endParaRPr lang="en-US" sz="2000" b="1" dirty="0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706856C-59F3-4687-A3CD-09F0E5ABD414}"/>
              </a:ext>
            </a:extLst>
          </p:cNvPr>
          <p:cNvGrpSpPr/>
          <p:nvPr/>
        </p:nvGrpSpPr>
        <p:grpSpPr>
          <a:xfrm>
            <a:off x="6366193" y="2935130"/>
            <a:ext cx="1802591" cy="1664730"/>
            <a:chOff x="7372953" y="2821391"/>
            <a:chExt cx="1802591" cy="1664730"/>
          </a:xfrm>
        </p:grpSpPr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D93834B-5D1A-4356-9F4B-A6BA1A3B39E0}"/>
                </a:ext>
              </a:extLst>
            </p:cNvPr>
            <p:cNvSpPr txBox="1"/>
            <p:nvPr/>
          </p:nvSpPr>
          <p:spPr>
            <a:xfrm>
              <a:off x="7372953" y="2821391"/>
              <a:ext cx="1802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3</a:t>
              </a:r>
              <a:r>
                <a:rPr lang="ar-IQ" sz="2000" b="1" dirty="0">
                  <a:solidFill>
                    <a:srgbClr val="FF0000"/>
                  </a:solidFill>
                </a:rPr>
                <a:t> . الزكاة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702190D5-4430-45EA-B08A-AE596CDD5106}"/>
                </a:ext>
              </a:extLst>
            </p:cNvPr>
            <p:cNvSpPr txBox="1"/>
            <p:nvPr/>
          </p:nvSpPr>
          <p:spPr>
            <a:xfrm>
              <a:off x="7399018" y="3162682"/>
              <a:ext cx="138584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/>
                <a:t>تزكّي أنفسنا و تحميها من الأمور الغير جيدة.</a:t>
              </a:r>
              <a:endParaRPr lang="en-US" sz="2000" b="1" dirty="0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E64D9C3A-DE85-418B-ABC9-1B369A5BAB4E}"/>
              </a:ext>
            </a:extLst>
          </p:cNvPr>
          <p:cNvGrpSpPr/>
          <p:nvPr/>
        </p:nvGrpSpPr>
        <p:grpSpPr>
          <a:xfrm>
            <a:off x="3434981" y="4563769"/>
            <a:ext cx="1802591" cy="1349772"/>
            <a:chOff x="4530266" y="4174974"/>
            <a:chExt cx="1802591" cy="1349772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90E9913-8C59-4229-8409-DD3800A9858B}"/>
                </a:ext>
              </a:extLst>
            </p:cNvPr>
            <p:cNvSpPr txBox="1"/>
            <p:nvPr/>
          </p:nvSpPr>
          <p:spPr>
            <a:xfrm>
              <a:off x="4530266" y="4174974"/>
              <a:ext cx="180259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800080"/>
                  </a:solidFill>
                </a:rPr>
                <a:t>4</a:t>
              </a:r>
              <a:r>
                <a:rPr lang="ar-IQ" sz="2000" b="1" dirty="0">
                  <a:solidFill>
                    <a:srgbClr val="800080"/>
                  </a:solidFill>
                </a:rPr>
                <a:t>.الصدق</a:t>
              </a: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B56ABE15-6598-497D-94EA-2B4C90BC164B}"/>
                </a:ext>
              </a:extLst>
            </p:cNvPr>
            <p:cNvSpPr txBox="1"/>
            <p:nvPr/>
          </p:nvSpPr>
          <p:spPr>
            <a:xfrm>
              <a:off x="4701620" y="4509083"/>
              <a:ext cx="1468882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/>
                <a:t>يقربنا من الله و الناس يحبون الانسان الصادق</a:t>
              </a:r>
              <a:endParaRPr lang="en-US" sz="2000" b="1" dirty="0"/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A6B2B11-2852-483A-81FC-EB5EBD6ACBE3}"/>
              </a:ext>
            </a:extLst>
          </p:cNvPr>
          <p:cNvSpPr/>
          <p:nvPr/>
        </p:nvSpPr>
        <p:spPr>
          <a:xfrm rot="18915518">
            <a:off x="4536835" y="-372327"/>
            <a:ext cx="665194" cy="8007150"/>
          </a:xfrm>
          <a:prstGeom prst="rect">
            <a:avLst/>
          </a:prstGeom>
          <a:gradFill flip="none" rotWithShape="1">
            <a:gsLst>
              <a:gs pos="54000">
                <a:schemeClr val="bg1">
                  <a:alpha val="0"/>
                  <a:lumMod val="68000"/>
                </a:schemeClr>
              </a:gs>
              <a:gs pos="97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9515B44-9928-4442-BFD6-320B7846AE48}"/>
              </a:ext>
            </a:extLst>
          </p:cNvPr>
          <p:cNvSpPr txBox="1"/>
          <p:nvPr/>
        </p:nvSpPr>
        <p:spPr>
          <a:xfrm>
            <a:off x="-414835" y="6051503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sp>
        <p:nvSpPr>
          <p:cNvPr id="29" name="مربع نص 12">
            <a:extLst>
              <a:ext uri="{FF2B5EF4-FFF2-40B4-BE49-F238E27FC236}">
                <a16:creationId xmlns:a16="http://schemas.microsoft.com/office/drawing/2014/main" id="{77329BB8-45EF-44F9-808A-69B249FB70F9}"/>
              </a:ext>
            </a:extLst>
          </p:cNvPr>
          <p:cNvSpPr txBox="1"/>
          <p:nvPr/>
        </p:nvSpPr>
        <p:spPr>
          <a:xfrm>
            <a:off x="7973558" y="523558"/>
            <a:ext cx="2126350" cy="16858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ar-IQ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لماذا نصلي ونصوم ونزكي و نصدق بأقوالنا و أفعالنا؟</a:t>
            </a:r>
          </a:p>
        </p:txBody>
      </p:sp>
    </p:spTree>
    <p:extLst>
      <p:ext uri="{BB962C8B-B14F-4D97-AF65-F5344CB8AC3E}">
        <p14:creationId xmlns:p14="http://schemas.microsoft.com/office/powerpoint/2010/main" val="27429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46809CD-AC88-4091-8D14-2DA53FD25393}"/>
              </a:ext>
            </a:extLst>
          </p:cNvPr>
          <p:cNvGrpSpPr/>
          <p:nvPr/>
        </p:nvGrpSpPr>
        <p:grpSpPr>
          <a:xfrm>
            <a:off x="841986" y="1937477"/>
            <a:ext cx="1842867" cy="2304737"/>
            <a:chOff x="1561514" y="1877516"/>
            <a:chExt cx="1842867" cy="2304737"/>
          </a:xfrm>
        </p:grpSpPr>
        <p:sp>
          <p:nvSpPr>
            <p:cNvPr id="6" name="مستطيل: زوايا علوية مستديرة 5">
              <a:extLst>
                <a:ext uri="{FF2B5EF4-FFF2-40B4-BE49-F238E27FC236}">
                  <a16:creationId xmlns:a16="http://schemas.microsoft.com/office/drawing/2014/main" id="{E82BA95C-0192-4938-AAC6-CEA2195B8ED2}"/>
                </a:ext>
              </a:extLst>
            </p:cNvPr>
            <p:cNvSpPr/>
            <p:nvPr/>
          </p:nvSpPr>
          <p:spPr>
            <a:xfrm>
              <a:off x="1561514" y="1877516"/>
              <a:ext cx="1842867" cy="2304737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C73BA1E-A821-41D5-86BE-AD9D027EE063}"/>
                </a:ext>
              </a:extLst>
            </p:cNvPr>
            <p:cNvSpPr txBox="1"/>
            <p:nvPr/>
          </p:nvSpPr>
          <p:spPr>
            <a:xfrm>
              <a:off x="1606484" y="1993692"/>
              <a:ext cx="175292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عنوان فرعي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5E964ED4-78A5-4DEF-9E11-B9ADE48A1912}"/>
                </a:ext>
              </a:extLst>
            </p:cNvPr>
            <p:cNvSpPr txBox="1"/>
            <p:nvPr/>
          </p:nvSpPr>
          <p:spPr>
            <a:xfrm>
              <a:off x="1606484" y="2658013"/>
              <a:ext cx="17529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1F6B4E93-4DC5-4192-9E55-CD1A37E4C4D2}"/>
              </a:ext>
            </a:extLst>
          </p:cNvPr>
          <p:cNvSpPr/>
          <p:nvPr/>
        </p:nvSpPr>
        <p:spPr>
          <a:xfrm flipV="1">
            <a:off x="841986" y="3024554"/>
            <a:ext cx="1842867" cy="3024554"/>
          </a:xfrm>
          <a:custGeom>
            <a:avLst/>
            <a:gdLst>
              <a:gd name="connsiteX0" fmla="*/ 0 w 1842867"/>
              <a:gd name="connsiteY0" fmla="*/ 3024554 h 3024554"/>
              <a:gd name="connsiteX1" fmla="*/ 457583 w 1842867"/>
              <a:gd name="connsiteY1" fmla="*/ 3024554 h 3024554"/>
              <a:gd name="connsiteX2" fmla="*/ 453683 w 1842867"/>
              <a:gd name="connsiteY2" fmla="*/ 2985868 h 3024554"/>
              <a:gd name="connsiteX3" fmla="*/ 921434 w 1842867"/>
              <a:gd name="connsiteY3" fmla="*/ 2518117 h 3024554"/>
              <a:gd name="connsiteX4" fmla="*/ 1389185 w 1842867"/>
              <a:gd name="connsiteY4" fmla="*/ 2985868 h 3024554"/>
              <a:gd name="connsiteX5" fmla="*/ 1385285 w 1842867"/>
              <a:gd name="connsiteY5" fmla="*/ 3024554 h 3024554"/>
              <a:gd name="connsiteX6" fmla="*/ 1842867 w 1842867"/>
              <a:gd name="connsiteY6" fmla="*/ 3024554 h 3024554"/>
              <a:gd name="connsiteX7" fmla="*/ 1842867 w 1842867"/>
              <a:gd name="connsiteY7" fmla="*/ 307151 h 3024554"/>
              <a:gd name="connsiteX8" fmla="*/ 1535716 w 1842867"/>
              <a:gd name="connsiteY8" fmla="*/ 0 h 3024554"/>
              <a:gd name="connsiteX9" fmla="*/ 307151 w 1842867"/>
              <a:gd name="connsiteY9" fmla="*/ 0 h 3024554"/>
              <a:gd name="connsiteX10" fmla="*/ 0 w 1842867"/>
              <a:gd name="connsiteY10" fmla="*/ 307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2867" h="3024554">
                <a:moveTo>
                  <a:pt x="0" y="3024554"/>
                </a:moveTo>
                <a:lnTo>
                  <a:pt x="457583" y="3024554"/>
                </a:lnTo>
                <a:lnTo>
                  <a:pt x="453683" y="2985868"/>
                </a:lnTo>
                <a:cubicBezTo>
                  <a:pt x="453683" y="2727536"/>
                  <a:pt x="663102" y="2518117"/>
                  <a:pt x="921434" y="2518117"/>
                </a:cubicBezTo>
                <a:cubicBezTo>
                  <a:pt x="1179766" y="2518117"/>
                  <a:pt x="1389185" y="2727536"/>
                  <a:pt x="1389185" y="2985868"/>
                </a:cubicBezTo>
                <a:lnTo>
                  <a:pt x="1385285" y="3024554"/>
                </a:lnTo>
                <a:lnTo>
                  <a:pt x="1842867" y="3024554"/>
                </a:lnTo>
                <a:lnTo>
                  <a:pt x="1842867" y="307151"/>
                </a:lnTo>
                <a:cubicBezTo>
                  <a:pt x="1842867" y="137516"/>
                  <a:pt x="1705351" y="0"/>
                  <a:pt x="1535716" y="0"/>
                </a:cubicBezTo>
                <a:lnTo>
                  <a:pt x="307151" y="0"/>
                </a:lnTo>
                <a:cubicBezTo>
                  <a:pt x="137516" y="0"/>
                  <a:pt x="0" y="137516"/>
                  <a:pt x="0" y="307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8000" sy="108000" algn="ctr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EBDC2BC-C774-4516-BEF7-F34C93FBA97A}"/>
              </a:ext>
            </a:extLst>
          </p:cNvPr>
          <p:cNvSpPr txBox="1"/>
          <p:nvPr/>
        </p:nvSpPr>
        <p:spPr>
          <a:xfrm>
            <a:off x="1045159" y="4133295"/>
            <a:ext cx="1436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rgbClr val="FF0066"/>
                </a:solidFill>
              </a:rPr>
              <a:t>موضع نص أو صورة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3F9B35D-F6A5-4E73-9A4E-A719BC0C453D}"/>
              </a:ext>
            </a:extLst>
          </p:cNvPr>
          <p:cNvGrpSpPr/>
          <p:nvPr/>
        </p:nvGrpSpPr>
        <p:grpSpPr>
          <a:xfrm>
            <a:off x="3752576" y="1937477"/>
            <a:ext cx="1842867" cy="2304737"/>
            <a:chOff x="1561514" y="1877516"/>
            <a:chExt cx="1842867" cy="2304737"/>
          </a:xfrm>
        </p:grpSpPr>
        <p:sp>
          <p:nvSpPr>
            <p:cNvPr id="12" name="مستطيل: زوايا علوية مستديرة 11">
              <a:extLst>
                <a:ext uri="{FF2B5EF4-FFF2-40B4-BE49-F238E27FC236}">
                  <a16:creationId xmlns:a16="http://schemas.microsoft.com/office/drawing/2014/main" id="{8873FEB1-8B7B-4C9B-9161-E891B0D45DFF}"/>
                </a:ext>
              </a:extLst>
            </p:cNvPr>
            <p:cNvSpPr/>
            <p:nvPr/>
          </p:nvSpPr>
          <p:spPr>
            <a:xfrm>
              <a:off x="1561514" y="1877516"/>
              <a:ext cx="1842867" cy="2304737"/>
            </a:xfrm>
            <a:prstGeom prst="round2Same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72E90D8-0FE2-445B-BBB1-C4F22DE196C0}"/>
                </a:ext>
              </a:extLst>
            </p:cNvPr>
            <p:cNvSpPr txBox="1"/>
            <p:nvPr/>
          </p:nvSpPr>
          <p:spPr>
            <a:xfrm>
              <a:off x="1606484" y="1993692"/>
              <a:ext cx="175292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عنوان فرعي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9EC9248-B3C7-4EFD-A9C2-747E5EAC6D74}"/>
                </a:ext>
              </a:extLst>
            </p:cNvPr>
            <p:cNvSpPr txBox="1"/>
            <p:nvPr/>
          </p:nvSpPr>
          <p:spPr>
            <a:xfrm>
              <a:off x="1606484" y="2658013"/>
              <a:ext cx="17529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1F70B024-818E-4014-AF23-5B370074B6EE}"/>
              </a:ext>
            </a:extLst>
          </p:cNvPr>
          <p:cNvSpPr/>
          <p:nvPr/>
        </p:nvSpPr>
        <p:spPr>
          <a:xfrm flipV="1">
            <a:off x="3752576" y="3024554"/>
            <a:ext cx="1842867" cy="3024554"/>
          </a:xfrm>
          <a:custGeom>
            <a:avLst/>
            <a:gdLst>
              <a:gd name="connsiteX0" fmla="*/ 0 w 1842867"/>
              <a:gd name="connsiteY0" fmla="*/ 3024554 h 3024554"/>
              <a:gd name="connsiteX1" fmla="*/ 457583 w 1842867"/>
              <a:gd name="connsiteY1" fmla="*/ 3024554 h 3024554"/>
              <a:gd name="connsiteX2" fmla="*/ 453683 w 1842867"/>
              <a:gd name="connsiteY2" fmla="*/ 2985868 h 3024554"/>
              <a:gd name="connsiteX3" fmla="*/ 921434 w 1842867"/>
              <a:gd name="connsiteY3" fmla="*/ 2518117 h 3024554"/>
              <a:gd name="connsiteX4" fmla="*/ 1389185 w 1842867"/>
              <a:gd name="connsiteY4" fmla="*/ 2985868 h 3024554"/>
              <a:gd name="connsiteX5" fmla="*/ 1385285 w 1842867"/>
              <a:gd name="connsiteY5" fmla="*/ 3024554 h 3024554"/>
              <a:gd name="connsiteX6" fmla="*/ 1842867 w 1842867"/>
              <a:gd name="connsiteY6" fmla="*/ 3024554 h 3024554"/>
              <a:gd name="connsiteX7" fmla="*/ 1842867 w 1842867"/>
              <a:gd name="connsiteY7" fmla="*/ 307151 h 3024554"/>
              <a:gd name="connsiteX8" fmla="*/ 1535716 w 1842867"/>
              <a:gd name="connsiteY8" fmla="*/ 0 h 3024554"/>
              <a:gd name="connsiteX9" fmla="*/ 307151 w 1842867"/>
              <a:gd name="connsiteY9" fmla="*/ 0 h 3024554"/>
              <a:gd name="connsiteX10" fmla="*/ 0 w 1842867"/>
              <a:gd name="connsiteY10" fmla="*/ 307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2867" h="3024554">
                <a:moveTo>
                  <a:pt x="0" y="3024554"/>
                </a:moveTo>
                <a:lnTo>
                  <a:pt x="457583" y="3024554"/>
                </a:lnTo>
                <a:lnTo>
                  <a:pt x="453683" y="2985868"/>
                </a:lnTo>
                <a:cubicBezTo>
                  <a:pt x="453683" y="2727536"/>
                  <a:pt x="663102" y="2518117"/>
                  <a:pt x="921434" y="2518117"/>
                </a:cubicBezTo>
                <a:cubicBezTo>
                  <a:pt x="1179766" y="2518117"/>
                  <a:pt x="1389185" y="2727536"/>
                  <a:pt x="1389185" y="2985868"/>
                </a:cubicBezTo>
                <a:lnTo>
                  <a:pt x="1385285" y="3024554"/>
                </a:lnTo>
                <a:lnTo>
                  <a:pt x="1842867" y="3024554"/>
                </a:lnTo>
                <a:lnTo>
                  <a:pt x="1842867" y="307151"/>
                </a:lnTo>
                <a:cubicBezTo>
                  <a:pt x="1842867" y="137516"/>
                  <a:pt x="1705351" y="0"/>
                  <a:pt x="1535716" y="0"/>
                </a:cubicBezTo>
                <a:lnTo>
                  <a:pt x="307151" y="0"/>
                </a:lnTo>
                <a:cubicBezTo>
                  <a:pt x="137516" y="0"/>
                  <a:pt x="0" y="137516"/>
                  <a:pt x="0" y="307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8000" sy="108000" algn="ctr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062C7D6-828F-47C7-AE41-D6E939A52BEE}"/>
              </a:ext>
            </a:extLst>
          </p:cNvPr>
          <p:cNvSpPr txBox="1"/>
          <p:nvPr/>
        </p:nvSpPr>
        <p:spPr>
          <a:xfrm>
            <a:off x="3955749" y="4133295"/>
            <a:ext cx="1436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rgbClr val="008080"/>
                </a:solidFill>
              </a:rPr>
              <a:t>موضع نص أو صورة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4F051F0-1756-4BF5-975C-9B1FC5D38464}"/>
              </a:ext>
            </a:extLst>
          </p:cNvPr>
          <p:cNvGrpSpPr/>
          <p:nvPr/>
        </p:nvGrpSpPr>
        <p:grpSpPr>
          <a:xfrm>
            <a:off x="6663166" y="1937477"/>
            <a:ext cx="1842867" cy="2304737"/>
            <a:chOff x="1561514" y="1877516"/>
            <a:chExt cx="1842867" cy="2304737"/>
          </a:xfrm>
        </p:grpSpPr>
        <p:sp>
          <p:nvSpPr>
            <p:cNvPr id="18" name="مستطيل: زوايا علوية مستديرة 17">
              <a:extLst>
                <a:ext uri="{FF2B5EF4-FFF2-40B4-BE49-F238E27FC236}">
                  <a16:creationId xmlns:a16="http://schemas.microsoft.com/office/drawing/2014/main" id="{0FF9DC31-8AC8-4BD8-9FDA-2E4EF51BF648}"/>
                </a:ext>
              </a:extLst>
            </p:cNvPr>
            <p:cNvSpPr/>
            <p:nvPr/>
          </p:nvSpPr>
          <p:spPr>
            <a:xfrm>
              <a:off x="1561514" y="1877516"/>
              <a:ext cx="1842867" cy="2304737"/>
            </a:xfrm>
            <a:prstGeom prst="round2Same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DD276F5-1C76-4B1D-8DB8-36EB88EF9B2A}"/>
                </a:ext>
              </a:extLst>
            </p:cNvPr>
            <p:cNvSpPr txBox="1"/>
            <p:nvPr/>
          </p:nvSpPr>
          <p:spPr>
            <a:xfrm>
              <a:off x="1606484" y="1993692"/>
              <a:ext cx="175292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عنوان فرعي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86ADDDF8-035B-4045-9780-7A878D1FA2B0}"/>
                </a:ext>
              </a:extLst>
            </p:cNvPr>
            <p:cNvSpPr txBox="1"/>
            <p:nvPr/>
          </p:nvSpPr>
          <p:spPr>
            <a:xfrm>
              <a:off x="1606484" y="2658013"/>
              <a:ext cx="17529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4881E685-6D5E-491A-AB10-4F573AF60B3D}"/>
              </a:ext>
            </a:extLst>
          </p:cNvPr>
          <p:cNvSpPr/>
          <p:nvPr/>
        </p:nvSpPr>
        <p:spPr>
          <a:xfrm flipV="1">
            <a:off x="6663166" y="3024554"/>
            <a:ext cx="1842867" cy="3024554"/>
          </a:xfrm>
          <a:custGeom>
            <a:avLst/>
            <a:gdLst>
              <a:gd name="connsiteX0" fmla="*/ 0 w 1842867"/>
              <a:gd name="connsiteY0" fmla="*/ 3024554 h 3024554"/>
              <a:gd name="connsiteX1" fmla="*/ 457583 w 1842867"/>
              <a:gd name="connsiteY1" fmla="*/ 3024554 h 3024554"/>
              <a:gd name="connsiteX2" fmla="*/ 453683 w 1842867"/>
              <a:gd name="connsiteY2" fmla="*/ 2985868 h 3024554"/>
              <a:gd name="connsiteX3" fmla="*/ 921434 w 1842867"/>
              <a:gd name="connsiteY3" fmla="*/ 2518117 h 3024554"/>
              <a:gd name="connsiteX4" fmla="*/ 1389185 w 1842867"/>
              <a:gd name="connsiteY4" fmla="*/ 2985868 h 3024554"/>
              <a:gd name="connsiteX5" fmla="*/ 1385285 w 1842867"/>
              <a:gd name="connsiteY5" fmla="*/ 3024554 h 3024554"/>
              <a:gd name="connsiteX6" fmla="*/ 1842867 w 1842867"/>
              <a:gd name="connsiteY6" fmla="*/ 3024554 h 3024554"/>
              <a:gd name="connsiteX7" fmla="*/ 1842867 w 1842867"/>
              <a:gd name="connsiteY7" fmla="*/ 307151 h 3024554"/>
              <a:gd name="connsiteX8" fmla="*/ 1535716 w 1842867"/>
              <a:gd name="connsiteY8" fmla="*/ 0 h 3024554"/>
              <a:gd name="connsiteX9" fmla="*/ 307151 w 1842867"/>
              <a:gd name="connsiteY9" fmla="*/ 0 h 3024554"/>
              <a:gd name="connsiteX10" fmla="*/ 0 w 1842867"/>
              <a:gd name="connsiteY10" fmla="*/ 307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2867" h="3024554">
                <a:moveTo>
                  <a:pt x="0" y="3024554"/>
                </a:moveTo>
                <a:lnTo>
                  <a:pt x="457583" y="3024554"/>
                </a:lnTo>
                <a:lnTo>
                  <a:pt x="453683" y="2985868"/>
                </a:lnTo>
                <a:cubicBezTo>
                  <a:pt x="453683" y="2727536"/>
                  <a:pt x="663102" y="2518117"/>
                  <a:pt x="921434" y="2518117"/>
                </a:cubicBezTo>
                <a:cubicBezTo>
                  <a:pt x="1179766" y="2518117"/>
                  <a:pt x="1389185" y="2727536"/>
                  <a:pt x="1389185" y="2985868"/>
                </a:cubicBezTo>
                <a:lnTo>
                  <a:pt x="1385285" y="3024554"/>
                </a:lnTo>
                <a:lnTo>
                  <a:pt x="1842867" y="3024554"/>
                </a:lnTo>
                <a:lnTo>
                  <a:pt x="1842867" y="307151"/>
                </a:lnTo>
                <a:cubicBezTo>
                  <a:pt x="1842867" y="137516"/>
                  <a:pt x="1705351" y="0"/>
                  <a:pt x="1535716" y="0"/>
                </a:cubicBezTo>
                <a:lnTo>
                  <a:pt x="307151" y="0"/>
                </a:lnTo>
                <a:cubicBezTo>
                  <a:pt x="137516" y="0"/>
                  <a:pt x="0" y="137516"/>
                  <a:pt x="0" y="307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8000" sy="108000" algn="ctr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A8DA5B0-FCCA-45D2-9453-430B4152CA2F}"/>
              </a:ext>
            </a:extLst>
          </p:cNvPr>
          <p:cNvSpPr txBox="1"/>
          <p:nvPr/>
        </p:nvSpPr>
        <p:spPr>
          <a:xfrm>
            <a:off x="6866339" y="4133295"/>
            <a:ext cx="1436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rgbClr val="FF9900"/>
                </a:solidFill>
              </a:rPr>
              <a:t>موضع نص أو صورة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13EE3CB-514F-4EE0-8E97-9904ACD049C8}"/>
              </a:ext>
            </a:extLst>
          </p:cNvPr>
          <p:cNvGrpSpPr/>
          <p:nvPr/>
        </p:nvGrpSpPr>
        <p:grpSpPr>
          <a:xfrm>
            <a:off x="9406366" y="1937477"/>
            <a:ext cx="1842867" cy="2304737"/>
            <a:chOff x="1561514" y="1877516"/>
            <a:chExt cx="1842867" cy="2304737"/>
          </a:xfrm>
        </p:grpSpPr>
        <p:sp>
          <p:nvSpPr>
            <p:cNvPr id="24" name="مستطيل: زوايا علوية مستديرة 23">
              <a:extLst>
                <a:ext uri="{FF2B5EF4-FFF2-40B4-BE49-F238E27FC236}">
                  <a16:creationId xmlns:a16="http://schemas.microsoft.com/office/drawing/2014/main" id="{B38B1E6D-8643-464E-9BCF-1570FAACEDC1}"/>
                </a:ext>
              </a:extLst>
            </p:cNvPr>
            <p:cNvSpPr/>
            <p:nvPr/>
          </p:nvSpPr>
          <p:spPr>
            <a:xfrm>
              <a:off x="1561514" y="1877516"/>
              <a:ext cx="1842867" cy="2304737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08AB258B-CC14-4917-ABAA-FCDDF87A0215}"/>
                </a:ext>
              </a:extLst>
            </p:cNvPr>
            <p:cNvSpPr txBox="1"/>
            <p:nvPr/>
          </p:nvSpPr>
          <p:spPr>
            <a:xfrm>
              <a:off x="1606484" y="1993692"/>
              <a:ext cx="175292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عنوان فرعي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1034562E-FC40-4E31-9C45-6F431CF7746C}"/>
                </a:ext>
              </a:extLst>
            </p:cNvPr>
            <p:cNvSpPr txBox="1"/>
            <p:nvPr/>
          </p:nvSpPr>
          <p:spPr>
            <a:xfrm>
              <a:off x="1606484" y="2658013"/>
              <a:ext cx="17529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شكل حر: شكل 26">
            <a:extLst>
              <a:ext uri="{FF2B5EF4-FFF2-40B4-BE49-F238E27FC236}">
                <a16:creationId xmlns:a16="http://schemas.microsoft.com/office/drawing/2014/main" id="{EB40D08A-4609-4FF0-B959-E0AF25A515E2}"/>
              </a:ext>
            </a:extLst>
          </p:cNvPr>
          <p:cNvSpPr/>
          <p:nvPr/>
        </p:nvSpPr>
        <p:spPr>
          <a:xfrm flipV="1">
            <a:off x="9406366" y="3024554"/>
            <a:ext cx="1842867" cy="3024554"/>
          </a:xfrm>
          <a:custGeom>
            <a:avLst/>
            <a:gdLst>
              <a:gd name="connsiteX0" fmla="*/ 0 w 1842867"/>
              <a:gd name="connsiteY0" fmla="*/ 3024554 h 3024554"/>
              <a:gd name="connsiteX1" fmla="*/ 457583 w 1842867"/>
              <a:gd name="connsiteY1" fmla="*/ 3024554 h 3024554"/>
              <a:gd name="connsiteX2" fmla="*/ 453683 w 1842867"/>
              <a:gd name="connsiteY2" fmla="*/ 2985868 h 3024554"/>
              <a:gd name="connsiteX3" fmla="*/ 921434 w 1842867"/>
              <a:gd name="connsiteY3" fmla="*/ 2518117 h 3024554"/>
              <a:gd name="connsiteX4" fmla="*/ 1389185 w 1842867"/>
              <a:gd name="connsiteY4" fmla="*/ 2985868 h 3024554"/>
              <a:gd name="connsiteX5" fmla="*/ 1385285 w 1842867"/>
              <a:gd name="connsiteY5" fmla="*/ 3024554 h 3024554"/>
              <a:gd name="connsiteX6" fmla="*/ 1842867 w 1842867"/>
              <a:gd name="connsiteY6" fmla="*/ 3024554 h 3024554"/>
              <a:gd name="connsiteX7" fmla="*/ 1842867 w 1842867"/>
              <a:gd name="connsiteY7" fmla="*/ 307151 h 3024554"/>
              <a:gd name="connsiteX8" fmla="*/ 1535716 w 1842867"/>
              <a:gd name="connsiteY8" fmla="*/ 0 h 3024554"/>
              <a:gd name="connsiteX9" fmla="*/ 307151 w 1842867"/>
              <a:gd name="connsiteY9" fmla="*/ 0 h 3024554"/>
              <a:gd name="connsiteX10" fmla="*/ 0 w 1842867"/>
              <a:gd name="connsiteY10" fmla="*/ 30715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2867" h="3024554">
                <a:moveTo>
                  <a:pt x="0" y="3024554"/>
                </a:moveTo>
                <a:lnTo>
                  <a:pt x="457583" y="3024554"/>
                </a:lnTo>
                <a:lnTo>
                  <a:pt x="453683" y="2985868"/>
                </a:lnTo>
                <a:cubicBezTo>
                  <a:pt x="453683" y="2727536"/>
                  <a:pt x="663102" y="2518117"/>
                  <a:pt x="921434" y="2518117"/>
                </a:cubicBezTo>
                <a:cubicBezTo>
                  <a:pt x="1179766" y="2518117"/>
                  <a:pt x="1389185" y="2727536"/>
                  <a:pt x="1389185" y="2985868"/>
                </a:cubicBezTo>
                <a:lnTo>
                  <a:pt x="1385285" y="3024554"/>
                </a:lnTo>
                <a:lnTo>
                  <a:pt x="1842867" y="3024554"/>
                </a:lnTo>
                <a:lnTo>
                  <a:pt x="1842867" y="307151"/>
                </a:lnTo>
                <a:cubicBezTo>
                  <a:pt x="1842867" y="137516"/>
                  <a:pt x="1705351" y="0"/>
                  <a:pt x="1535716" y="0"/>
                </a:cubicBezTo>
                <a:lnTo>
                  <a:pt x="307151" y="0"/>
                </a:lnTo>
                <a:cubicBezTo>
                  <a:pt x="137516" y="0"/>
                  <a:pt x="0" y="137516"/>
                  <a:pt x="0" y="307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8000" sy="108000" algn="ctr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B3E8600-4E50-4EE3-8DF8-B4BED450519B}"/>
              </a:ext>
            </a:extLst>
          </p:cNvPr>
          <p:cNvSpPr txBox="1"/>
          <p:nvPr/>
        </p:nvSpPr>
        <p:spPr>
          <a:xfrm>
            <a:off x="9609539" y="4133295"/>
            <a:ext cx="14365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chemeClr val="accent1"/>
                </a:solidFill>
              </a:rPr>
              <a:t>موضع نص أو صورة</a:t>
            </a:r>
          </a:p>
        </p:txBody>
      </p:sp>
    </p:spTree>
    <p:extLst>
      <p:ext uri="{BB962C8B-B14F-4D97-AF65-F5344CB8AC3E}">
        <p14:creationId xmlns:p14="http://schemas.microsoft.com/office/powerpoint/2010/main" val="20762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5" grpId="0" animBg="1"/>
      <p:bldP spid="16" grpId="0"/>
      <p:bldP spid="21" grpId="0" animBg="1"/>
      <p:bldP spid="22" grpId="0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46809CD-AC88-4091-8D14-2DA53FD25393}"/>
              </a:ext>
            </a:extLst>
          </p:cNvPr>
          <p:cNvGrpSpPr/>
          <p:nvPr/>
        </p:nvGrpSpPr>
        <p:grpSpPr>
          <a:xfrm>
            <a:off x="841986" y="1937477"/>
            <a:ext cx="1842867" cy="2304737"/>
            <a:chOff x="1561514" y="1877516"/>
            <a:chExt cx="1842867" cy="2304737"/>
          </a:xfrm>
        </p:grpSpPr>
        <p:sp>
          <p:nvSpPr>
            <p:cNvPr id="6" name="مستطيل: زوايا علوية مستديرة 5">
              <a:extLst>
                <a:ext uri="{FF2B5EF4-FFF2-40B4-BE49-F238E27FC236}">
                  <a16:creationId xmlns:a16="http://schemas.microsoft.com/office/drawing/2014/main" id="{E82BA95C-0192-4938-AAC6-CEA2195B8ED2}"/>
                </a:ext>
              </a:extLst>
            </p:cNvPr>
            <p:cNvSpPr/>
            <p:nvPr/>
          </p:nvSpPr>
          <p:spPr>
            <a:xfrm>
              <a:off x="1561514" y="1877516"/>
              <a:ext cx="1842867" cy="2304737"/>
            </a:xfrm>
            <a:prstGeom prst="round2Same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3C73BA1E-A821-41D5-86BE-AD9D027EE063}"/>
                </a:ext>
              </a:extLst>
            </p:cNvPr>
            <p:cNvSpPr txBox="1"/>
            <p:nvPr/>
          </p:nvSpPr>
          <p:spPr>
            <a:xfrm>
              <a:off x="1606484" y="1993692"/>
              <a:ext cx="175292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الصلاة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5E964ED4-78A5-4DEF-9E11-B9ADE48A1912}"/>
                </a:ext>
              </a:extLst>
            </p:cNvPr>
            <p:cNvSpPr txBox="1"/>
            <p:nvPr/>
          </p:nvSpPr>
          <p:spPr>
            <a:xfrm>
              <a:off x="1606484" y="2658013"/>
              <a:ext cx="17529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3F9B35D-F6A5-4E73-9A4E-A719BC0C453D}"/>
              </a:ext>
            </a:extLst>
          </p:cNvPr>
          <p:cNvGrpSpPr/>
          <p:nvPr/>
        </p:nvGrpSpPr>
        <p:grpSpPr>
          <a:xfrm>
            <a:off x="3752576" y="1937477"/>
            <a:ext cx="1842867" cy="2304737"/>
            <a:chOff x="1561514" y="1877516"/>
            <a:chExt cx="1842867" cy="2304737"/>
          </a:xfrm>
        </p:grpSpPr>
        <p:sp>
          <p:nvSpPr>
            <p:cNvPr id="12" name="مستطيل: زوايا علوية مستديرة 11">
              <a:extLst>
                <a:ext uri="{FF2B5EF4-FFF2-40B4-BE49-F238E27FC236}">
                  <a16:creationId xmlns:a16="http://schemas.microsoft.com/office/drawing/2014/main" id="{8873FEB1-8B7B-4C9B-9161-E891B0D45DFF}"/>
                </a:ext>
              </a:extLst>
            </p:cNvPr>
            <p:cNvSpPr/>
            <p:nvPr/>
          </p:nvSpPr>
          <p:spPr>
            <a:xfrm>
              <a:off x="1561514" y="1877516"/>
              <a:ext cx="1842867" cy="2304737"/>
            </a:xfrm>
            <a:prstGeom prst="round2Same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172E90D8-0FE2-445B-BBB1-C4F22DE196C0}"/>
                </a:ext>
              </a:extLst>
            </p:cNvPr>
            <p:cNvSpPr txBox="1"/>
            <p:nvPr/>
          </p:nvSpPr>
          <p:spPr>
            <a:xfrm>
              <a:off x="1606484" y="1993692"/>
              <a:ext cx="175292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بر الوالدَين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9EC9248-B3C7-4EFD-A9C2-747E5EAC6D74}"/>
                </a:ext>
              </a:extLst>
            </p:cNvPr>
            <p:cNvSpPr txBox="1"/>
            <p:nvPr/>
          </p:nvSpPr>
          <p:spPr>
            <a:xfrm>
              <a:off x="1606484" y="2658013"/>
              <a:ext cx="17529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4F051F0-1756-4BF5-975C-9B1FC5D38464}"/>
              </a:ext>
            </a:extLst>
          </p:cNvPr>
          <p:cNvGrpSpPr/>
          <p:nvPr/>
        </p:nvGrpSpPr>
        <p:grpSpPr>
          <a:xfrm>
            <a:off x="6663166" y="1937477"/>
            <a:ext cx="1842867" cy="2304737"/>
            <a:chOff x="1561514" y="1877516"/>
            <a:chExt cx="1842867" cy="2304737"/>
          </a:xfrm>
        </p:grpSpPr>
        <p:sp>
          <p:nvSpPr>
            <p:cNvPr id="18" name="مستطيل: زوايا علوية مستديرة 17">
              <a:extLst>
                <a:ext uri="{FF2B5EF4-FFF2-40B4-BE49-F238E27FC236}">
                  <a16:creationId xmlns:a16="http://schemas.microsoft.com/office/drawing/2014/main" id="{0FF9DC31-8AC8-4BD8-9FDA-2E4EF51BF648}"/>
                </a:ext>
              </a:extLst>
            </p:cNvPr>
            <p:cNvSpPr/>
            <p:nvPr/>
          </p:nvSpPr>
          <p:spPr>
            <a:xfrm>
              <a:off x="1561514" y="1877516"/>
              <a:ext cx="1842867" cy="2304737"/>
            </a:xfrm>
            <a:prstGeom prst="round2Same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DD276F5-1C76-4B1D-8DB8-36EB88EF9B2A}"/>
                </a:ext>
              </a:extLst>
            </p:cNvPr>
            <p:cNvSpPr txBox="1"/>
            <p:nvPr/>
          </p:nvSpPr>
          <p:spPr>
            <a:xfrm>
              <a:off x="1606484" y="1932732"/>
              <a:ext cx="1752927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حمد الله وشكره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86ADDDF8-035B-4045-9780-7A878D1FA2B0}"/>
                </a:ext>
              </a:extLst>
            </p:cNvPr>
            <p:cNvSpPr txBox="1"/>
            <p:nvPr/>
          </p:nvSpPr>
          <p:spPr>
            <a:xfrm>
              <a:off x="1606484" y="2658013"/>
              <a:ext cx="17529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13EE3CB-514F-4EE0-8E97-9904ACD049C8}"/>
              </a:ext>
            </a:extLst>
          </p:cNvPr>
          <p:cNvGrpSpPr/>
          <p:nvPr/>
        </p:nvGrpSpPr>
        <p:grpSpPr>
          <a:xfrm>
            <a:off x="9406366" y="1937477"/>
            <a:ext cx="1842867" cy="2304737"/>
            <a:chOff x="1561514" y="1877516"/>
            <a:chExt cx="1842867" cy="2304737"/>
          </a:xfrm>
        </p:grpSpPr>
        <p:sp>
          <p:nvSpPr>
            <p:cNvPr id="24" name="مستطيل: زوايا علوية مستديرة 23">
              <a:extLst>
                <a:ext uri="{FF2B5EF4-FFF2-40B4-BE49-F238E27FC236}">
                  <a16:creationId xmlns:a16="http://schemas.microsoft.com/office/drawing/2014/main" id="{B38B1E6D-8643-464E-9BCF-1570FAACEDC1}"/>
                </a:ext>
              </a:extLst>
            </p:cNvPr>
            <p:cNvSpPr/>
            <p:nvPr/>
          </p:nvSpPr>
          <p:spPr>
            <a:xfrm>
              <a:off x="1561514" y="1877516"/>
              <a:ext cx="1842867" cy="2304737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08AB258B-CC14-4917-ABAA-FCDDF87A0215}"/>
                </a:ext>
              </a:extLst>
            </p:cNvPr>
            <p:cNvSpPr txBox="1"/>
            <p:nvPr/>
          </p:nvSpPr>
          <p:spPr>
            <a:xfrm>
              <a:off x="1606484" y="1993692"/>
              <a:ext cx="175292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مساعدة الغير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1034562E-FC40-4E31-9C45-6F431CF7746C}"/>
                </a:ext>
              </a:extLst>
            </p:cNvPr>
            <p:cNvSpPr txBox="1"/>
            <p:nvPr/>
          </p:nvSpPr>
          <p:spPr>
            <a:xfrm>
              <a:off x="1606484" y="2658013"/>
              <a:ext cx="17529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47F978D-F3F8-47A8-83D3-DA7AC61EEB36}"/>
              </a:ext>
            </a:extLst>
          </p:cNvPr>
          <p:cNvSpPr txBox="1"/>
          <p:nvPr/>
        </p:nvSpPr>
        <p:spPr>
          <a:xfrm>
            <a:off x="9609539" y="6294878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39A690D-06AE-4725-A04C-E072F93104DB}"/>
              </a:ext>
            </a:extLst>
          </p:cNvPr>
          <p:cNvGrpSpPr/>
          <p:nvPr/>
        </p:nvGrpSpPr>
        <p:grpSpPr>
          <a:xfrm>
            <a:off x="797016" y="3024554"/>
            <a:ext cx="1887837" cy="3024554"/>
            <a:chOff x="797016" y="3024554"/>
            <a:chExt cx="1887837" cy="3024554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1F6B4E93-4DC5-4192-9E55-CD1A37E4C4D2}"/>
                </a:ext>
              </a:extLst>
            </p:cNvPr>
            <p:cNvSpPr/>
            <p:nvPr/>
          </p:nvSpPr>
          <p:spPr>
            <a:xfrm flipV="1">
              <a:off x="841986" y="3024554"/>
              <a:ext cx="1842867" cy="3024554"/>
            </a:xfrm>
            <a:custGeom>
              <a:avLst/>
              <a:gdLst>
                <a:gd name="connsiteX0" fmla="*/ 0 w 1842867"/>
                <a:gd name="connsiteY0" fmla="*/ 3024554 h 3024554"/>
                <a:gd name="connsiteX1" fmla="*/ 457583 w 1842867"/>
                <a:gd name="connsiteY1" fmla="*/ 3024554 h 3024554"/>
                <a:gd name="connsiteX2" fmla="*/ 453683 w 1842867"/>
                <a:gd name="connsiteY2" fmla="*/ 2985868 h 3024554"/>
                <a:gd name="connsiteX3" fmla="*/ 921434 w 1842867"/>
                <a:gd name="connsiteY3" fmla="*/ 2518117 h 3024554"/>
                <a:gd name="connsiteX4" fmla="*/ 1389185 w 1842867"/>
                <a:gd name="connsiteY4" fmla="*/ 2985868 h 3024554"/>
                <a:gd name="connsiteX5" fmla="*/ 1385285 w 1842867"/>
                <a:gd name="connsiteY5" fmla="*/ 3024554 h 3024554"/>
                <a:gd name="connsiteX6" fmla="*/ 1842867 w 1842867"/>
                <a:gd name="connsiteY6" fmla="*/ 3024554 h 3024554"/>
                <a:gd name="connsiteX7" fmla="*/ 1842867 w 1842867"/>
                <a:gd name="connsiteY7" fmla="*/ 307151 h 3024554"/>
                <a:gd name="connsiteX8" fmla="*/ 1535716 w 1842867"/>
                <a:gd name="connsiteY8" fmla="*/ 0 h 3024554"/>
                <a:gd name="connsiteX9" fmla="*/ 307151 w 1842867"/>
                <a:gd name="connsiteY9" fmla="*/ 0 h 3024554"/>
                <a:gd name="connsiteX10" fmla="*/ 0 w 1842867"/>
                <a:gd name="connsiteY10" fmla="*/ 307151 h 302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2867" h="3024554">
                  <a:moveTo>
                    <a:pt x="0" y="3024554"/>
                  </a:moveTo>
                  <a:lnTo>
                    <a:pt x="457583" y="3024554"/>
                  </a:lnTo>
                  <a:lnTo>
                    <a:pt x="453683" y="2985868"/>
                  </a:lnTo>
                  <a:cubicBezTo>
                    <a:pt x="453683" y="2727536"/>
                    <a:pt x="663102" y="2518117"/>
                    <a:pt x="921434" y="2518117"/>
                  </a:cubicBezTo>
                  <a:cubicBezTo>
                    <a:pt x="1179766" y="2518117"/>
                    <a:pt x="1389185" y="2727536"/>
                    <a:pt x="1389185" y="2985868"/>
                  </a:cubicBezTo>
                  <a:lnTo>
                    <a:pt x="1385285" y="3024554"/>
                  </a:lnTo>
                  <a:lnTo>
                    <a:pt x="1842867" y="3024554"/>
                  </a:lnTo>
                  <a:lnTo>
                    <a:pt x="1842867" y="307151"/>
                  </a:lnTo>
                  <a:cubicBezTo>
                    <a:pt x="1842867" y="137516"/>
                    <a:pt x="1705351" y="0"/>
                    <a:pt x="1535716" y="0"/>
                  </a:cubicBezTo>
                  <a:lnTo>
                    <a:pt x="307151" y="0"/>
                  </a:lnTo>
                  <a:cubicBezTo>
                    <a:pt x="137516" y="0"/>
                    <a:pt x="0" y="137516"/>
                    <a:pt x="0" y="307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8000" sy="108000" algn="ctr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C39A6199-33C8-4DFF-91EA-F5EDEE918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9" t="12411" r="17060" b="31596"/>
            <a:stretch/>
          </p:blipFill>
          <p:spPr>
            <a:xfrm>
              <a:off x="797016" y="3811985"/>
              <a:ext cx="1842867" cy="20915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B797650-7102-4696-9154-06492B865282}"/>
              </a:ext>
            </a:extLst>
          </p:cNvPr>
          <p:cNvGrpSpPr/>
          <p:nvPr/>
        </p:nvGrpSpPr>
        <p:grpSpPr>
          <a:xfrm>
            <a:off x="3725995" y="3024554"/>
            <a:ext cx="1869448" cy="3024554"/>
            <a:chOff x="3725995" y="3024554"/>
            <a:chExt cx="1869448" cy="3024554"/>
          </a:xfrm>
        </p:grpSpPr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1F70B024-818E-4014-AF23-5B370074B6EE}"/>
                </a:ext>
              </a:extLst>
            </p:cNvPr>
            <p:cNvSpPr/>
            <p:nvPr/>
          </p:nvSpPr>
          <p:spPr>
            <a:xfrm flipV="1">
              <a:off x="3752576" y="3024554"/>
              <a:ext cx="1842867" cy="3024554"/>
            </a:xfrm>
            <a:custGeom>
              <a:avLst/>
              <a:gdLst>
                <a:gd name="connsiteX0" fmla="*/ 0 w 1842867"/>
                <a:gd name="connsiteY0" fmla="*/ 3024554 h 3024554"/>
                <a:gd name="connsiteX1" fmla="*/ 457583 w 1842867"/>
                <a:gd name="connsiteY1" fmla="*/ 3024554 h 3024554"/>
                <a:gd name="connsiteX2" fmla="*/ 453683 w 1842867"/>
                <a:gd name="connsiteY2" fmla="*/ 2985868 h 3024554"/>
                <a:gd name="connsiteX3" fmla="*/ 921434 w 1842867"/>
                <a:gd name="connsiteY3" fmla="*/ 2518117 h 3024554"/>
                <a:gd name="connsiteX4" fmla="*/ 1389185 w 1842867"/>
                <a:gd name="connsiteY4" fmla="*/ 2985868 h 3024554"/>
                <a:gd name="connsiteX5" fmla="*/ 1385285 w 1842867"/>
                <a:gd name="connsiteY5" fmla="*/ 3024554 h 3024554"/>
                <a:gd name="connsiteX6" fmla="*/ 1842867 w 1842867"/>
                <a:gd name="connsiteY6" fmla="*/ 3024554 h 3024554"/>
                <a:gd name="connsiteX7" fmla="*/ 1842867 w 1842867"/>
                <a:gd name="connsiteY7" fmla="*/ 307151 h 3024554"/>
                <a:gd name="connsiteX8" fmla="*/ 1535716 w 1842867"/>
                <a:gd name="connsiteY8" fmla="*/ 0 h 3024554"/>
                <a:gd name="connsiteX9" fmla="*/ 307151 w 1842867"/>
                <a:gd name="connsiteY9" fmla="*/ 0 h 3024554"/>
                <a:gd name="connsiteX10" fmla="*/ 0 w 1842867"/>
                <a:gd name="connsiteY10" fmla="*/ 307151 h 302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2867" h="3024554">
                  <a:moveTo>
                    <a:pt x="0" y="3024554"/>
                  </a:moveTo>
                  <a:lnTo>
                    <a:pt x="457583" y="3024554"/>
                  </a:lnTo>
                  <a:lnTo>
                    <a:pt x="453683" y="2985868"/>
                  </a:lnTo>
                  <a:cubicBezTo>
                    <a:pt x="453683" y="2727536"/>
                    <a:pt x="663102" y="2518117"/>
                    <a:pt x="921434" y="2518117"/>
                  </a:cubicBezTo>
                  <a:cubicBezTo>
                    <a:pt x="1179766" y="2518117"/>
                    <a:pt x="1389185" y="2727536"/>
                    <a:pt x="1389185" y="2985868"/>
                  </a:cubicBezTo>
                  <a:lnTo>
                    <a:pt x="1385285" y="3024554"/>
                  </a:lnTo>
                  <a:lnTo>
                    <a:pt x="1842867" y="3024554"/>
                  </a:lnTo>
                  <a:lnTo>
                    <a:pt x="1842867" y="307151"/>
                  </a:lnTo>
                  <a:cubicBezTo>
                    <a:pt x="1842867" y="137516"/>
                    <a:pt x="1705351" y="0"/>
                    <a:pt x="1535716" y="0"/>
                  </a:cubicBezTo>
                  <a:lnTo>
                    <a:pt x="307151" y="0"/>
                  </a:lnTo>
                  <a:cubicBezTo>
                    <a:pt x="137516" y="0"/>
                    <a:pt x="0" y="137516"/>
                    <a:pt x="0" y="307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8000" sy="108000" algn="ctr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3EBD9C98-2E3B-4382-A45B-C9B12F49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995" y="3598756"/>
              <a:ext cx="1869448" cy="23047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441626E-AB5E-4DC4-B73A-E4B0BA205DFA}"/>
              </a:ext>
            </a:extLst>
          </p:cNvPr>
          <p:cNvGrpSpPr/>
          <p:nvPr/>
        </p:nvGrpSpPr>
        <p:grpSpPr>
          <a:xfrm>
            <a:off x="6636585" y="3024554"/>
            <a:ext cx="1869448" cy="3024554"/>
            <a:chOff x="6636585" y="3024554"/>
            <a:chExt cx="1869448" cy="3024554"/>
          </a:xfrm>
        </p:grpSpPr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4881E685-6D5E-491A-AB10-4F573AF60B3D}"/>
                </a:ext>
              </a:extLst>
            </p:cNvPr>
            <p:cNvSpPr/>
            <p:nvPr/>
          </p:nvSpPr>
          <p:spPr>
            <a:xfrm flipV="1">
              <a:off x="6663166" y="3024554"/>
              <a:ext cx="1842867" cy="3024554"/>
            </a:xfrm>
            <a:custGeom>
              <a:avLst/>
              <a:gdLst>
                <a:gd name="connsiteX0" fmla="*/ 0 w 1842867"/>
                <a:gd name="connsiteY0" fmla="*/ 3024554 h 3024554"/>
                <a:gd name="connsiteX1" fmla="*/ 457583 w 1842867"/>
                <a:gd name="connsiteY1" fmla="*/ 3024554 h 3024554"/>
                <a:gd name="connsiteX2" fmla="*/ 453683 w 1842867"/>
                <a:gd name="connsiteY2" fmla="*/ 2985868 h 3024554"/>
                <a:gd name="connsiteX3" fmla="*/ 921434 w 1842867"/>
                <a:gd name="connsiteY3" fmla="*/ 2518117 h 3024554"/>
                <a:gd name="connsiteX4" fmla="*/ 1389185 w 1842867"/>
                <a:gd name="connsiteY4" fmla="*/ 2985868 h 3024554"/>
                <a:gd name="connsiteX5" fmla="*/ 1385285 w 1842867"/>
                <a:gd name="connsiteY5" fmla="*/ 3024554 h 3024554"/>
                <a:gd name="connsiteX6" fmla="*/ 1842867 w 1842867"/>
                <a:gd name="connsiteY6" fmla="*/ 3024554 h 3024554"/>
                <a:gd name="connsiteX7" fmla="*/ 1842867 w 1842867"/>
                <a:gd name="connsiteY7" fmla="*/ 307151 h 3024554"/>
                <a:gd name="connsiteX8" fmla="*/ 1535716 w 1842867"/>
                <a:gd name="connsiteY8" fmla="*/ 0 h 3024554"/>
                <a:gd name="connsiteX9" fmla="*/ 307151 w 1842867"/>
                <a:gd name="connsiteY9" fmla="*/ 0 h 3024554"/>
                <a:gd name="connsiteX10" fmla="*/ 0 w 1842867"/>
                <a:gd name="connsiteY10" fmla="*/ 307151 h 302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2867" h="3024554">
                  <a:moveTo>
                    <a:pt x="0" y="3024554"/>
                  </a:moveTo>
                  <a:lnTo>
                    <a:pt x="457583" y="3024554"/>
                  </a:lnTo>
                  <a:lnTo>
                    <a:pt x="453683" y="2985868"/>
                  </a:lnTo>
                  <a:cubicBezTo>
                    <a:pt x="453683" y="2727536"/>
                    <a:pt x="663102" y="2518117"/>
                    <a:pt x="921434" y="2518117"/>
                  </a:cubicBezTo>
                  <a:cubicBezTo>
                    <a:pt x="1179766" y="2518117"/>
                    <a:pt x="1389185" y="2727536"/>
                    <a:pt x="1389185" y="2985868"/>
                  </a:cubicBezTo>
                  <a:lnTo>
                    <a:pt x="1385285" y="3024554"/>
                  </a:lnTo>
                  <a:lnTo>
                    <a:pt x="1842867" y="3024554"/>
                  </a:lnTo>
                  <a:lnTo>
                    <a:pt x="1842867" y="307151"/>
                  </a:lnTo>
                  <a:cubicBezTo>
                    <a:pt x="1842867" y="137516"/>
                    <a:pt x="1705351" y="0"/>
                    <a:pt x="1535716" y="0"/>
                  </a:cubicBezTo>
                  <a:lnTo>
                    <a:pt x="307151" y="0"/>
                  </a:lnTo>
                  <a:cubicBezTo>
                    <a:pt x="137516" y="0"/>
                    <a:pt x="0" y="137516"/>
                    <a:pt x="0" y="307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8000" sy="108000" algn="ctr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693AAAF2-808C-443A-9809-E98BCBB44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30" r="21588"/>
            <a:stretch/>
          </p:blipFill>
          <p:spPr>
            <a:xfrm>
              <a:off x="6636585" y="3670885"/>
              <a:ext cx="1842867" cy="23782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8519ACF3-39E9-48AB-B3BC-00AE4386A1FE}"/>
              </a:ext>
            </a:extLst>
          </p:cNvPr>
          <p:cNvGrpSpPr/>
          <p:nvPr/>
        </p:nvGrpSpPr>
        <p:grpSpPr>
          <a:xfrm>
            <a:off x="9359100" y="3024554"/>
            <a:ext cx="1906123" cy="3024554"/>
            <a:chOff x="9359100" y="3024554"/>
            <a:chExt cx="1906123" cy="3024554"/>
          </a:xfrm>
        </p:grpSpPr>
        <p:sp>
          <p:nvSpPr>
            <p:cNvPr id="27" name="شكل حر: شكل 26">
              <a:extLst>
                <a:ext uri="{FF2B5EF4-FFF2-40B4-BE49-F238E27FC236}">
                  <a16:creationId xmlns:a16="http://schemas.microsoft.com/office/drawing/2014/main" id="{EB40D08A-4609-4FF0-B959-E0AF25A515E2}"/>
                </a:ext>
              </a:extLst>
            </p:cNvPr>
            <p:cNvSpPr/>
            <p:nvPr/>
          </p:nvSpPr>
          <p:spPr>
            <a:xfrm flipV="1">
              <a:off x="9406366" y="3024554"/>
              <a:ext cx="1842867" cy="3024554"/>
            </a:xfrm>
            <a:custGeom>
              <a:avLst/>
              <a:gdLst>
                <a:gd name="connsiteX0" fmla="*/ 0 w 1842867"/>
                <a:gd name="connsiteY0" fmla="*/ 3024554 h 3024554"/>
                <a:gd name="connsiteX1" fmla="*/ 457583 w 1842867"/>
                <a:gd name="connsiteY1" fmla="*/ 3024554 h 3024554"/>
                <a:gd name="connsiteX2" fmla="*/ 453683 w 1842867"/>
                <a:gd name="connsiteY2" fmla="*/ 2985868 h 3024554"/>
                <a:gd name="connsiteX3" fmla="*/ 921434 w 1842867"/>
                <a:gd name="connsiteY3" fmla="*/ 2518117 h 3024554"/>
                <a:gd name="connsiteX4" fmla="*/ 1389185 w 1842867"/>
                <a:gd name="connsiteY4" fmla="*/ 2985868 h 3024554"/>
                <a:gd name="connsiteX5" fmla="*/ 1385285 w 1842867"/>
                <a:gd name="connsiteY5" fmla="*/ 3024554 h 3024554"/>
                <a:gd name="connsiteX6" fmla="*/ 1842867 w 1842867"/>
                <a:gd name="connsiteY6" fmla="*/ 3024554 h 3024554"/>
                <a:gd name="connsiteX7" fmla="*/ 1842867 w 1842867"/>
                <a:gd name="connsiteY7" fmla="*/ 307151 h 3024554"/>
                <a:gd name="connsiteX8" fmla="*/ 1535716 w 1842867"/>
                <a:gd name="connsiteY8" fmla="*/ 0 h 3024554"/>
                <a:gd name="connsiteX9" fmla="*/ 307151 w 1842867"/>
                <a:gd name="connsiteY9" fmla="*/ 0 h 3024554"/>
                <a:gd name="connsiteX10" fmla="*/ 0 w 1842867"/>
                <a:gd name="connsiteY10" fmla="*/ 307151 h 302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2867" h="3024554">
                  <a:moveTo>
                    <a:pt x="0" y="3024554"/>
                  </a:moveTo>
                  <a:lnTo>
                    <a:pt x="457583" y="3024554"/>
                  </a:lnTo>
                  <a:lnTo>
                    <a:pt x="453683" y="2985868"/>
                  </a:lnTo>
                  <a:cubicBezTo>
                    <a:pt x="453683" y="2727536"/>
                    <a:pt x="663102" y="2518117"/>
                    <a:pt x="921434" y="2518117"/>
                  </a:cubicBezTo>
                  <a:cubicBezTo>
                    <a:pt x="1179766" y="2518117"/>
                    <a:pt x="1389185" y="2727536"/>
                    <a:pt x="1389185" y="2985868"/>
                  </a:cubicBezTo>
                  <a:lnTo>
                    <a:pt x="1385285" y="3024554"/>
                  </a:lnTo>
                  <a:lnTo>
                    <a:pt x="1842867" y="3024554"/>
                  </a:lnTo>
                  <a:lnTo>
                    <a:pt x="1842867" y="307151"/>
                  </a:lnTo>
                  <a:cubicBezTo>
                    <a:pt x="1842867" y="137516"/>
                    <a:pt x="1705351" y="0"/>
                    <a:pt x="1535716" y="0"/>
                  </a:cubicBezTo>
                  <a:lnTo>
                    <a:pt x="307151" y="0"/>
                  </a:lnTo>
                  <a:cubicBezTo>
                    <a:pt x="137516" y="0"/>
                    <a:pt x="0" y="137516"/>
                    <a:pt x="0" y="307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8000" sy="108000" algn="ctr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EA38D864-D18C-4C25-AFE2-1A57E5A95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100" y="3670884"/>
              <a:ext cx="1906123" cy="23047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5EF6297-A37F-4F2E-A59A-49F66094213D}"/>
              </a:ext>
            </a:extLst>
          </p:cNvPr>
          <p:cNvSpPr txBox="1"/>
          <p:nvPr/>
        </p:nvSpPr>
        <p:spPr>
          <a:xfrm>
            <a:off x="3492161" y="540618"/>
            <a:ext cx="5209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الأفعال التي يحبها الله تعالى</a:t>
            </a:r>
          </a:p>
        </p:txBody>
      </p:sp>
    </p:spTree>
    <p:extLst>
      <p:ext uri="{BB962C8B-B14F-4D97-AF65-F5344CB8AC3E}">
        <p14:creationId xmlns:p14="http://schemas.microsoft.com/office/powerpoint/2010/main" val="41216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E9ADF06-E621-4589-B07E-25FEB149B6B8}"/>
              </a:ext>
            </a:extLst>
          </p:cNvPr>
          <p:cNvGrpSpPr/>
          <p:nvPr/>
        </p:nvGrpSpPr>
        <p:grpSpPr>
          <a:xfrm>
            <a:off x="1420231" y="1080296"/>
            <a:ext cx="3338946" cy="1191993"/>
            <a:chOff x="4936480" y="1558598"/>
            <a:chExt cx="3338946" cy="119199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C31222A6-97B5-4BF4-8BCD-F6AD38E1DD99}"/>
                </a:ext>
              </a:extLst>
            </p:cNvPr>
            <p:cNvGrpSpPr/>
            <p:nvPr/>
          </p:nvGrpSpPr>
          <p:grpSpPr>
            <a:xfrm>
              <a:off x="4936480" y="1558598"/>
              <a:ext cx="3338946" cy="1191993"/>
              <a:chOff x="6483927" y="2528453"/>
              <a:chExt cx="3338946" cy="1191993"/>
            </a:xfrm>
          </p:grpSpPr>
          <p:sp>
            <p:nvSpPr>
              <p:cNvPr id="8" name="مستطيل: زوايا علوية مستديرة 7">
                <a:extLst>
                  <a:ext uri="{FF2B5EF4-FFF2-40B4-BE49-F238E27FC236}">
                    <a16:creationId xmlns:a16="http://schemas.microsoft.com/office/drawing/2014/main" id="{90318FE5-5E80-4E96-BEE7-D4442DA92D2B}"/>
                  </a:ext>
                </a:extLst>
              </p:cNvPr>
              <p:cNvSpPr/>
              <p:nvPr/>
            </p:nvSpPr>
            <p:spPr>
              <a:xfrm rot="5400000">
                <a:off x="7557653" y="1454727"/>
                <a:ext cx="1191494" cy="333894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BE1504AA-625F-4BF0-A8AC-2017C9BAFED1}"/>
                  </a:ext>
                </a:extLst>
              </p:cNvPr>
              <p:cNvSpPr/>
              <p:nvPr/>
            </p:nvSpPr>
            <p:spPr>
              <a:xfrm rot="5400000">
                <a:off x="8901544" y="2799117"/>
                <a:ext cx="1191494" cy="651164"/>
              </a:xfrm>
              <a:custGeom>
                <a:avLst/>
                <a:gdLst>
                  <a:gd name="connsiteX0" fmla="*/ 0 w 1191494"/>
                  <a:gd name="connsiteY0" fmla="*/ 651164 h 651164"/>
                  <a:gd name="connsiteX1" fmla="*/ 0 w 1191494"/>
                  <a:gd name="connsiteY1" fmla="*/ 198586 h 651164"/>
                  <a:gd name="connsiteX2" fmla="*/ 198586 w 1191494"/>
                  <a:gd name="connsiteY2" fmla="*/ 0 h 651164"/>
                  <a:gd name="connsiteX3" fmla="*/ 992908 w 1191494"/>
                  <a:gd name="connsiteY3" fmla="*/ 0 h 651164"/>
                  <a:gd name="connsiteX4" fmla="*/ 1191494 w 1191494"/>
                  <a:gd name="connsiteY4" fmla="*/ 198586 h 651164"/>
                  <a:gd name="connsiteX5" fmla="*/ 1191494 w 1191494"/>
                  <a:gd name="connsiteY5" fmla="*/ 651164 h 6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494" h="651164">
                    <a:moveTo>
                      <a:pt x="0" y="651164"/>
                    </a:moveTo>
                    <a:lnTo>
                      <a:pt x="0" y="198586"/>
                    </a:lnTo>
                    <a:cubicBezTo>
                      <a:pt x="0" y="88910"/>
                      <a:pt x="88910" y="0"/>
                      <a:pt x="198586" y="0"/>
                    </a:cubicBezTo>
                    <a:lnTo>
                      <a:pt x="992908" y="0"/>
                    </a:lnTo>
                    <a:cubicBezTo>
                      <a:pt x="1102584" y="0"/>
                      <a:pt x="1191494" y="88910"/>
                      <a:pt x="1191494" y="198586"/>
                    </a:cubicBezTo>
                    <a:lnTo>
                      <a:pt x="1191494" y="651164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</p:grp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3450790A-431E-4B8A-A02B-7EE2636F2766}"/>
                </a:ext>
              </a:extLst>
            </p:cNvPr>
            <p:cNvSpPr txBox="1"/>
            <p:nvPr/>
          </p:nvSpPr>
          <p:spPr>
            <a:xfrm>
              <a:off x="4936480" y="1933977"/>
              <a:ext cx="189785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اكتب نص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D5EC47B-C411-4FE0-9313-C96EBF2F43C6}"/>
                </a:ext>
              </a:extLst>
            </p:cNvPr>
            <p:cNvSpPr txBox="1"/>
            <p:nvPr/>
          </p:nvSpPr>
          <p:spPr>
            <a:xfrm>
              <a:off x="7720808" y="1885271"/>
              <a:ext cx="41867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  <a:endParaRPr lang="ar-IQ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BBC63D8-F8BE-475A-A6A1-73589BED6F07}"/>
              </a:ext>
            </a:extLst>
          </p:cNvPr>
          <p:cNvGrpSpPr/>
          <p:nvPr/>
        </p:nvGrpSpPr>
        <p:grpSpPr>
          <a:xfrm>
            <a:off x="1433943" y="976425"/>
            <a:ext cx="3108138" cy="1371599"/>
            <a:chOff x="1433943" y="1454727"/>
            <a:chExt cx="3108138" cy="1371599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E9490678-64AB-45D8-B3C9-431E640392E8}"/>
                </a:ext>
              </a:extLst>
            </p:cNvPr>
            <p:cNvSpPr/>
            <p:nvPr/>
          </p:nvSpPr>
          <p:spPr>
            <a:xfrm rot="16200000">
              <a:off x="2296143" y="592527"/>
              <a:ext cx="1371599" cy="3096000"/>
            </a:xfrm>
            <a:custGeom>
              <a:avLst/>
              <a:gdLst>
                <a:gd name="connsiteX0" fmla="*/ 1371599 w 1371599"/>
                <a:gd name="connsiteY0" fmla="*/ 228604 h 3096000"/>
                <a:gd name="connsiteX1" fmla="*/ 1371599 w 1371599"/>
                <a:gd name="connsiteY1" fmla="*/ 3096000 h 3096000"/>
                <a:gd name="connsiteX2" fmla="*/ 1045799 w 1371599"/>
                <a:gd name="connsiteY2" fmla="*/ 3096000 h 3096000"/>
                <a:gd name="connsiteX3" fmla="*/ 1038485 w 1371599"/>
                <a:gd name="connsiteY3" fmla="*/ 3023448 h 3096000"/>
                <a:gd name="connsiteX4" fmla="*/ 685799 w 1371599"/>
                <a:gd name="connsiteY4" fmla="*/ 2736001 h 3096000"/>
                <a:gd name="connsiteX5" fmla="*/ 333113 w 1371599"/>
                <a:gd name="connsiteY5" fmla="*/ 3023448 h 3096000"/>
                <a:gd name="connsiteX6" fmla="*/ 325799 w 1371599"/>
                <a:gd name="connsiteY6" fmla="*/ 3096000 h 3096000"/>
                <a:gd name="connsiteX7" fmla="*/ 0 w 1371599"/>
                <a:gd name="connsiteY7" fmla="*/ 3096000 h 3096000"/>
                <a:gd name="connsiteX8" fmla="*/ 0 w 1371599"/>
                <a:gd name="connsiteY8" fmla="*/ 228604 h 3096000"/>
                <a:gd name="connsiteX9" fmla="*/ 228604 w 1371599"/>
                <a:gd name="connsiteY9" fmla="*/ 0 h 3096000"/>
                <a:gd name="connsiteX10" fmla="*/ 1142995 w 1371599"/>
                <a:gd name="connsiteY10" fmla="*/ 0 h 3096000"/>
                <a:gd name="connsiteX11" fmla="*/ 1371599 w 1371599"/>
                <a:gd name="connsiteY11" fmla="*/ 228604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9" h="3096000">
                  <a:moveTo>
                    <a:pt x="1371599" y="228604"/>
                  </a:moveTo>
                  <a:lnTo>
                    <a:pt x="1371599" y="3096000"/>
                  </a:lnTo>
                  <a:lnTo>
                    <a:pt x="1045799" y="3096000"/>
                  </a:lnTo>
                  <a:lnTo>
                    <a:pt x="1038485" y="3023448"/>
                  </a:lnTo>
                  <a:cubicBezTo>
                    <a:pt x="1004917" y="2859402"/>
                    <a:pt x="859769" y="2736001"/>
                    <a:pt x="685799" y="2736001"/>
                  </a:cubicBezTo>
                  <a:cubicBezTo>
                    <a:pt x="511829" y="2736001"/>
                    <a:pt x="366682" y="2859402"/>
                    <a:pt x="333113" y="3023448"/>
                  </a:cubicBezTo>
                  <a:lnTo>
                    <a:pt x="325799" y="3096000"/>
                  </a:lnTo>
                  <a:lnTo>
                    <a:pt x="0" y="3096000"/>
                  </a:lnTo>
                  <a:lnTo>
                    <a:pt x="0" y="228604"/>
                  </a:lnTo>
                  <a:cubicBezTo>
                    <a:pt x="0" y="102349"/>
                    <a:pt x="102349" y="0"/>
                    <a:pt x="228604" y="0"/>
                  </a:cubicBezTo>
                  <a:lnTo>
                    <a:pt x="1142995" y="0"/>
                  </a:lnTo>
                  <a:cubicBezTo>
                    <a:pt x="1269250" y="0"/>
                    <a:pt x="1371599" y="102349"/>
                    <a:pt x="1371599" y="228604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1155A035-AC17-4B3F-B188-F3253DB14CB0}"/>
                </a:ext>
              </a:extLst>
            </p:cNvPr>
            <p:cNvSpPr/>
            <p:nvPr/>
          </p:nvSpPr>
          <p:spPr>
            <a:xfrm rot="16200000">
              <a:off x="2458078" y="645776"/>
              <a:ext cx="1191492" cy="2976514"/>
            </a:xfrm>
            <a:custGeom>
              <a:avLst/>
              <a:gdLst>
                <a:gd name="connsiteX0" fmla="*/ 1191492 w 1191492"/>
                <a:gd name="connsiteY0" fmla="*/ 198586 h 2976514"/>
                <a:gd name="connsiteX1" fmla="*/ 1191492 w 1191492"/>
                <a:gd name="connsiteY1" fmla="*/ 2976514 h 2976514"/>
                <a:gd name="connsiteX2" fmla="*/ 955747 w 1191492"/>
                <a:gd name="connsiteY2" fmla="*/ 2976514 h 2976514"/>
                <a:gd name="connsiteX3" fmla="*/ 595747 w 1191492"/>
                <a:gd name="connsiteY3" fmla="*/ 2616514 h 2976514"/>
                <a:gd name="connsiteX4" fmla="*/ 235747 w 1191492"/>
                <a:gd name="connsiteY4" fmla="*/ 2976514 h 2976514"/>
                <a:gd name="connsiteX5" fmla="*/ 0 w 1191492"/>
                <a:gd name="connsiteY5" fmla="*/ 2976514 h 2976514"/>
                <a:gd name="connsiteX6" fmla="*/ 0 w 1191492"/>
                <a:gd name="connsiteY6" fmla="*/ 198586 h 2976514"/>
                <a:gd name="connsiteX7" fmla="*/ 198586 w 1191492"/>
                <a:gd name="connsiteY7" fmla="*/ 0 h 2976514"/>
                <a:gd name="connsiteX8" fmla="*/ 992906 w 1191492"/>
                <a:gd name="connsiteY8" fmla="*/ 0 h 2976514"/>
                <a:gd name="connsiteX9" fmla="*/ 1191492 w 1191492"/>
                <a:gd name="connsiteY9" fmla="*/ 198586 h 29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1492" h="2976514">
                  <a:moveTo>
                    <a:pt x="1191492" y="198586"/>
                  </a:moveTo>
                  <a:lnTo>
                    <a:pt x="1191492" y="2976514"/>
                  </a:lnTo>
                  <a:lnTo>
                    <a:pt x="955747" y="2976514"/>
                  </a:lnTo>
                  <a:cubicBezTo>
                    <a:pt x="955747" y="2777691"/>
                    <a:pt x="794570" y="2616514"/>
                    <a:pt x="595747" y="2616514"/>
                  </a:cubicBezTo>
                  <a:cubicBezTo>
                    <a:pt x="396924" y="2616514"/>
                    <a:pt x="235747" y="2777691"/>
                    <a:pt x="235747" y="2976514"/>
                  </a:cubicBezTo>
                  <a:lnTo>
                    <a:pt x="0" y="2976514"/>
                  </a:lnTo>
                  <a:lnTo>
                    <a:pt x="0" y="198586"/>
                  </a:lnTo>
                  <a:cubicBezTo>
                    <a:pt x="0" y="88910"/>
                    <a:pt x="88910" y="0"/>
                    <a:pt x="198586" y="0"/>
                  </a:cubicBezTo>
                  <a:lnTo>
                    <a:pt x="992906" y="0"/>
                  </a:lnTo>
                  <a:cubicBezTo>
                    <a:pt x="1102582" y="0"/>
                    <a:pt x="1191492" y="88910"/>
                    <a:pt x="1191492" y="198586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F104BA2F-F426-4709-A3BF-5E6D14AB72B5}"/>
                </a:ext>
              </a:extLst>
            </p:cNvPr>
            <p:cNvSpPr txBox="1"/>
            <p:nvPr/>
          </p:nvSpPr>
          <p:spPr>
            <a:xfrm>
              <a:off x="1985109" y="1883881"/>
              <a:ext cx="15193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000" b="1" dirty="0">
                  <a:solidFill>
                    <a:schemeClr val="bg1"/>
                  </a:solidFill>
                </a:rPr>
                <a:t>إضافة نص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02E1B72-88FF-48E4-BE90-CF8304DE4E24}"/>
              </a:ext>
            </a:extLst>
          </p:cNvPr>
          <p:cNvGrpSpPr/>
          <p:nvPr/>
        </p:nvGrpSpPr>
        <p:grpSpPr>
          <a:xfrm>
            <a:off x="1433942" y="2950698"/>
            <a:ext cx="3338946" cy="1191993"/>
            <a:chOff x="4936480" y="1558598"/>
            <a:chExt cx="3338946" cy="1191993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4CC3DDB8-7A2D-41DE-B5A7-E76562ED9310}"/>
                </a:ext>
              </a:extLst>
            </p:cNvPr>
            <p:cNvGrpSpPr/>
            <p:nvPr/>
          </p:nvGrpSpPr>
          <p:grpSpPr>
            <a:xfrm>
              <a:off x="4936480" y="1558598"/>
              <a:ext cx="3338946" cy="1191993"/>
              <a:chOff x="6483927" y="2528453"/>
              <a:chExt cx="3338946" cy="1191993"/>
            </a:xfrm>
          </p:grpSpPr>
          <p:sp>
            <p:nvSpPr>
              <p:cNvPr id="22" name="مستطيل: زوايا علوية مستديرة 21">
                <a:extLst>
                  <a:ext uri="{FF2B5EF4-FFF2-40B4-BE49-F238E27FC236}">
                    <a16:creationId xmlns:a16="http://schemas.microsoft.com/office/drawing/2014/main" id="{691668A2-653C-4A1A-B88C-E6E099B67A13}"/>
                  </a:ext>
                </a:extLst>
              </p:cNvPr>
              <p:cNvSpPr/>
              <p:nvPr/>
            </p:nvSpPr>
            <p:spPr>
              <a:xfrm rot="5400000">
                <a:off x="7557653" y="1454727"/>
                <a:ext cx="1191494" cy="333894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1C214AE3-6E06-4F35-B628-B73E1D1B83D0}"/>
                  </a:ext>
                </a:extLst>
              </p:cNvPr>
              <p:cNvSpPr/>
              <p:nvPr/>
            </p:nvSpPr>
            <p:spPr>
              <a:xfrm rot="5400000">
                <a:off x="8901544" y="2799117"/>
                <a:ext cx="1191494" cy="651164"/>
              </a:xfrm>
              <a:custGeom>
                <a:avLst/>
                <a:gdLst>
                  <a:gd name="connsiteX0" fmla="*/ 0 w 1191494"/>
                  <a:gd name="connsiteY0" fmla="*/ 651164 h 651164"/>
                  <a:gd name="connsiteX1" fmla="*/ 0 w 1191494"/>
                  <a:gd name="connsiteY1" fmla="*/ 198586 h 651164"/>
                  <a:gd name="connsiteX2" fmla="*/ 198586 w 1191494"/>
                  <a:gd name="connsiteY2" fmla="*/ 0 h 651164"/>
                  <a:gd name="connsiteX3" fmla="*/ 992908 w 1191494"/>
                  <a:gd name="connsiteY3" fmla="*/ 0 h 651164"/>
                  <a:gd name="connsiteX4" fmla="*/ 1191494 w 1191494"/>
                  <a:gd name="connsiteY4" fmla="*/ 198586 h 651164"/>
                  <a:gd name="connsiteX5" fmla="*/ 1191494 w 1191494"/>
                  <a:gd name="connsiteY5" fmla="*/ 651164 h 6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494" h="651164">
                    <a:moveTo>
                      <a:pt x="0" y="651164"/>
                    </a:moveTo>
                    <a:lnTo>
                      <a:pt x="0" y="198586"/>
                    </a:lnTo>
                    <a:cubicBezTo>
                      <a:pt x="0" y="88910"/>
                      <a:pt x="88910" y="0"/>
                      <a:pt x="198586" y="0"/>
                    </a:cubicBezTo>
                    <a:lnTo>
                      <a:pt x="992908" y="0"/>
                    </a:lnTo>
                    <a:cubicBezTo>
                      <a:pt x="1102584" y="0"/>
                      <a:pt x="1191494" y="88910"/>
                      <a:pt x="1191494" y="198586"/>
                    </a:cubicBezTo>
                    <a:lnTo>
                      <a:pt x="1191494" y="65116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3508B4F-42FC-40D8-B3F3-2DF3349B9959}"/>
                </a:ext>
              </a:extLst>
            </p:cNvPr>
            <p:cNvSpPr txBox="1"/>
            <p:nvPr/>
          </p:nvSpPr>
          <p:spPr>
            <a:xfrm>
              <a:off x="4936480" y="1933977"/>
              <a:ext cx="189785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اكتب نص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501BBE53-947B-487A-90F7-568E1F18A39C}"/>
                </a:ext>
              </a:extLst>
            </p:cNvPr>
            <p:cNvSpPr txBox="1"/>
            <p:nvPr/>
          </p:nvSpPr>
          <p:spPr>
            <a:xfrm>
              <a:off x="7720808" y="1885271"/>
              <a:ext cx="41867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  <a:endParaRPr lang="ar-IQ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28EB95A6-AC14-47CF-82AD-D70A74244A65}"/>
              </a:ext>
            </a:extLst>
          </p:cNvPr>
          <p:cNvGrpSpPr/>
          <p:nvPr/>
        </p:nvGrpSpPr>
        <p:grpSpPr>
          <a:xfrm>
            <a:off x="1462405" y="2846827"/>
            <a:ext cx="3108138" cy="1371599"/>
            <a:chOff x="1433943" y="1454727"/>
            <a:chExt cx="3108138" cy="1371599"/>
          </a:xfrm>
        </p:grpSpPr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FB182D34-C09A-48C5-B5E0-C952AF36DD13}"/>
                </a:ext>
              </a:extLst>
            </p:cNvPr>
            <p:cNvSpPr/>
            <p:nvPr/>
          </p:nvSpPr>
          <p:spPr>
            <a:xfrm rot="16200000">
              <a:off x="2296143" y="592527"/>
              <a:ext cx="1371599" cy="3096000"/>
            </a:xfrm>
            <a:custGeom>
              <a:avLst/>
              <a:gdLst>
                <a:gd name="connsiteX0" fmla="*/ 1371599 w 1371599"/>
                <a:gd name="connsiteY0" fmla="*/ 228604 h 3096000"/>
                <a:gd name="connsiteX1" fmla="*/ 1371599 w 1371599"/>
                <a:gd name="connsiteY1" fmla="*/ 3096000 h 3096000"/>
                <a:gd name="connsiteX2" fmla="*/ 1045799 w 1371599"/>
                <a:gd name="connsiteY2" fmla="*/ 3096000 h 3096000"/>
                <a:gd name="connsiteX3" fmla="*/ 1038485 w 1371599"/>
                <a:gd name="connsiteY3" fmla="*/ 3023448 h 3096000"/>
                <a:gd name="connsiteX4" fmla="*/ 685799 w 1371599"/>
                <a:gd name="connsiteY4" fmla="*/ 2736001 h 3096000"/>
                <a:gd name="connsiteX5" fmla="*/ 333113 w 1371599"/>
                <a:gd name="connsiteY5" fmla="*/ 3023448 h 3096000"/>
                <a:gd name="connsiteX6" fmla="*/ 325799 w 1371599"/>
                <a:gd name="connsiteY6" fmla="*/ 3096000 h 3096000"/>
                <a:gd name="connsiteX7" fmla="*/ 0 w 1371599"/>
                <a:gd name="connsiteY7" fmla="*/ 3096000 h 3096000"/>
                <a:gd name="connsiteX8" fmla="*/ 0 w 1371599"/>
                <a:gd name="connsiteY8" fmla="*/ 228604 h 3096000"/>
                <a:gd name="connsiteX9" fmla="*/ 228604 w 1371599"/>
                <a:gd name="connsiteY9" fmla="*/ 0 h 3096000"/>
                <a:gd name="connsiteX10" fmla="*/ 1142995 w 1371599"/>
                <a:gd name="connsiteY10" fmla="*/ 0 h 3096000"/>
                <a:gd name="connsiteX11" fmla="*/ 1371599 w 1371599"/>
                <a:gd name="connsiteY11" fmla="*/ 228604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9" h="3096000">
                  <a:moveTo>
                    <a:pt x="1371599" y="228604"/>
                  </a:moveTo>
                  <a:lnTo>
                    <a:pt x="1371599" y="3096000"/>
                  </a:lnTo>
                  <a:lnTo>
                    <a:pt x="1045799" y="3096000"/>
                  </a:lnTo>
                  <a:lnTo>
                    <a:pt x="1038485" y="3023448"/>
                  </a:lnTo>
                  <a:cubicBezTo>
                    <a:pt x="1004917" y="2859402"/>
                    <a:pt x="859769" y="2736001"/>
                    <a:pt x="685799" y="2736001"/>
                  </a:cubicBezTo>
                  <a:cubicBezTo>
                    <a:pt x="511829" y="2736001"/>
                    <a:pt x="366682" y="2859402"/>
                    <a:pt x="333113" y="3023448"/>
                  </a:cubicBezTo>
                  <a:lnTo>
                    <a:pt x="325799" y="3096000"/>
                  </a:lnTo>
                  <a:lnTo>
                    <a:pt x="0" y="3096000"/>
                  </a:lnTo>
                  <a:lnTo>
                    <a:pt x="0" y="228604"/>
                  </a:lnTo>
                  <a:cubicBezTo>
                    <a:pt x="0" y="102349"/>
                    <a:pt x="102349" y="0"/>
                    <a:pt x="228604" y="0"/>
                  </a:cubicBezTo>
                  <a:lnTo>
                    <a:pt x="1142995" y="0"/>
                  </a:lnTo>
                  <a:cubicBezTo>
                    <a:pt x="1269250" y="0"/>
                    <a:pt x="1371599" y="102349"/>
                    <a:pt x="1371599" y="228604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7C8D0CEA-BF41-4A1C-B57A-5553E28654EF}"/>
                </a:ext>
              </a:extLst>
            </p:cNvPr>
            <p:cNvSpPr/>
            <p:nvPr/>
          </p:nvSpPr>
          <p:spPr>
            <a:xfrm rot="16200000">
              <a:off x="2458078" y="645776"/>
              <a:ext cx="1191492" cy="2976514"/>
            </a:xfrm>
            <a:custGeom>
              <a:avLst/>
              <a:gdLst>
                <a:gd name="connsiteX0" fmla="*/ 1191492 w 1191492"/>
                <a:gd name="connsiteY0" fmla="*/ 198586 h 2976514"/>
                <a:gd name="connsiteX1" fmla="*/ 1191492 w 1191492"/>
                <a:gd name="connsiteY1" fmla="*/ 2976514 h 2976514"/>
                <a:gd name="connsiteX2" fmla="*/ 955747 w 1191492"/>
                <a:gd name="connsiteY2" fmla="*/ 2976514 h 2976514"/>
                <a:gd name="connsiteX3" fmla="*/ 595747 w 1191492"/>
                <a:gd name="connsiteY3" fmla="*/ 2616514 h 2976514"/>
                <a:gd name="connsiteX4" fmla="*/ 235747 w 1191492"/>
                <a:gd name="connsiteY4" fmla="*/ 2976514 h 2976514"/>
                <a:gd name="connsiteX5" fmla="*/ 0 w 1191492"/>
                <a:gd name="connsiteY5" fmla="*/ 2976514 h 2976514"/>
                <a:gd name="connsiteX6" fmla="*/ 0 w 1191492"/>
                <a:gd name="connsiteY6" fmla="*/ 198586 h 2976514"/>
                <a:gd name="connsiteX7" fmla="*/ 198586 w 1191492"/>
                <a:gd name="connsiteY7" fmla="*/ 0 h 2976514"/>
                <a:gd name="connsiteX8" fmla="*/ 992906 w 1191492"/>
                <a:gd name="connsiteY8" fmla="*/ 0 h 2976514"/>
                <a:gd name="connsiteX9" fmla="*/ 1191492 w 1191492"/>
                <a:gd name="connsiteY9" fmla="*/ 198586 h 29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1492" h="2976514">
                  <a:moveTo>
                    <a:pt x="1191492" y="198586"/>
                  </a:moveTo>
                  <a:lnTo>
                    <a:pt x="1191492" y="2976514"/>
                  </a:lnTo>
                  <a:lnTo>
                    <a:pt x="955747" y="2976514"/>
                  </a:lnTo>
                  <a:cubicBezTo>
                    <a:pt x="955747" y="2777691"/>
                    <a:pt x="794570" y="2616514"/>
                    <a:pt x="595747" y="2616514"/>
                  </a:cubicBezTo>
                  <a:cubicBezTo>
                    <a:pt x="396924" y="2616514"/>
                    <a:pt x="235747" y="2777691"/>
                    <a:pt x="235747" y="2976514"/>
                  </a:cubicBezTo>
                  <a:lnTo>
                    <a:pt x="0" y="2976514"/>
                  </a:lnTo>
                  <a:lnTo>
                    <a:pt x="0" y="198586"/>
                  </a:lnTo>
                  <a:cubicBezTo>
                    <a:pt x="0" y="88910"/>
                    <a:pt x="88910" y="0"/>
                    <a:pt x="198586" y="0"/>
                  </a:cubicBezTo>
                  <a:lnTo>
                    <a:pt x="992906" y="0"/>
                  </a:lnTo>
                  <a:cubicBezTo>
                    <a:pt x="1102582" y="0"/>
                    <a:pt x="1191492" y="88910"/>
                    <a:pt x="1191492" y="198586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1506DCEE-0C3C-40AC-9A36-F4B145317C87}"/>
                </a:ext>
              </a:extLst>
            </p:cNvPr>
            <p:cNvSpPr txBox="1"/>
            <p:nvPr/>
          </p:nvSpPr>
          <p:spPr>
            <a:xfrm>
              <a:off x="1985109" y="1883881"/>
              <a:ext cx="15193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000" b="1" dirty="0">
                  <a:solidFill>
                    <a:schemeClr val="bg1"/>
                  </a:solidFill>
                </a:rPr>
                <a:t>إضافة نص</a:t>
              </a: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AF985A4E-3AC1-40E2-9CD0-054CD0E4DE5A}"/>
              </a:ext>
            </a:extLst>
          </p:cNvPr>
          <p:cNvGrpSpPr/>
          <p:nvPr/>
        </p:nvGrpSpPr>
        <p:grpSpPr>
          <a:xfrm>
            <a:off x="1399760" y="4938667"/>
            <a:ext cx="3338946" cy="1191993"/>
            <a:chOff x="4936480" y="1558598"/>
            <a:chExt cx="3338946" cy="1191993"/>
          </a:xfrm>
        </p:grpSpPr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3FF93A74-C2F5-4C3E-877A-1CC6B641EADD}"/>
                </a:ext>
              </a:extLst>
            </p:cNvPr>
            <p:cNvGrpSpPr/>
            <p:nvPr/>
          </p:nvGrpSpPr>
          <p:grpSpPr>
            <a:xfrm>
              <a:off x="4936480" y="1558598"/>
              <a:ext cx="3338946" cy="1191993"/>
              <a:chOff x="6483927" y="2528453"/>
              <a:chExt cx="3338946" cy="1191993"/>
            </a:xfrm>
          </p:grpSpPr>
          <p:sp>
            <p:nvSpPr>
              <p:cNvPr id="32" name="مستطيل: زوايا علوية مستديرة 31">
                <a:extLst>
                  <a:ext uri="{FF2B5EF4-FFF2-40B4-BE49-F238E27FC236}">
                    <a16:creationId xmlns:a16="http://schemas.microsoft.com/office/drawing/2014/main" id="{2D6BD034-665A-4831-87D6-4572D829284A}"/>
                  </a:ext>
                </a:extLst>
              </p:cNvPr>
              <p:cNvSpPr/>
              <p:nvPr/>
            </p:nvSpPr>
            <p:spPr>
              <a:xfrm rot="5400000">
                <a:off x="7557653" y="1454727"/>
                <a:ext cx="1191494" cy="333894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69CDB1B3-C404-4918-8E81-241C63D32551}"/>
                  </a:ext>
                </a:extLst>
              </p:cNvPr>
              <p:cNvSpPr/>
              <p:nvPr/>
            </p:nvSpPr>
            <p:spPr>
              <a:xfrm rot="5400000">
                <a:off x="8901544" y="2799117"/>
                <a:ext cx="1191494" cy="651164"/>
              </a:xfrm>
              <a:custGeom>
                <a:avLst/>
                <a:gdLst>
                  <a:gd name="connsiteX0" fmla="*/ 0 w 1191494"/>
                  <a:gd name="connsiteY0" fmla="*/ 651164 h 651164"/>
                  <a:gd name="connsiteX1" fmla="*/ 0 w 1191494"/>
                  <a:gd name="connsiteY1" fmla="*/ 198586 h 651164"/>
                  <a:gd name="connsiteX2" fmla="*/ 198586 w 1191494"/>
                  <a:gd name="connsiteY2" fmla="*/ 0 h 651164"/>
                  <a:gd name="connsiteX3" fmla="*/ 992908 w 1191494"/>
                  <a:gd name="connsiteY3" fmla="*/ 0 h 651164"/>
                  <a:gd name="connsiteX4" fmla="*/ 1191494 w 1191494"/>
                  <a:gd name="connsiteY4" fmla="*/ 198586 h 651164"/>
                  <a:gd name="connsiteX5" fmla="*/ 1191494 w 1191494"/>
                  <a:gd name="connsiteY5" fmla="*/ 651164 h 6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494" h="651164">
                    <a:moveTo>
                      <a:pt x="0" y="651164"/>
                    </a:moveTo>
                    <a:lnTo>
                      <a:pt x="0" y="198586"/>
                    </a:lnTo>
                    <a:cubicBezTo>
                      <a:pt x="0" y="88910"/>
                      <a:pt x="88910" y="0"/>
                      <a:pt x="198586" y="0"/>
                    </a:cubicBezTo>
                    <a:lnTo>
                      <a:pt x="992908" y="0"/>
                    </a:lnTo>
                    <a:cubicBezTo>
                      <a:pt x="1102584" y="0"/>
                      <a:pt x="1191494" y="88910"/>
                      <a:pt x="1191494" y="198586"/>
                    </a:cubicBezTo>
                    <a:lnTo>
                      <a:pt x="1191494" y="651164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</p:grp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62998D53-8531-4ED9-AC05-66D5A9BF313B}"/>
                </a:ext>
              </a:extLst>
            </p:cNvPr>
            <p:cNvSpPr txBox="1"/>
            <p:nvPr/>
          </p:nvSpPr>
          <p:spPr>
            <a:xfrm>
              <a:off x="4936480" y="1933977"/>
              <a:ext cx="189785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اكتب نص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351D9DD6-1719-425F-AB87-B496527EDD07}"/>
                </a:ext>
              </a:extLst>
            </p:cNvPr>
            <p:cNvSpPr txBox="1"/>
            <p:nvPr/>
          </p:nvSpPr>
          <p:spPr>
            <a:xfrm>
              <a:off x="7720808" y="1885271"/>
              <a:ext cx="41867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  <a:endParaRPr lang="ar-IQ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7152BB4-5CAD-40C7-A47F-A23861967F08}"/>
              </a:ext>
            </a:extLst>
          </p:cNvPr>
          <p:cNvGrpSpPr/>
          <p:nvPr/>
        </p:nvGrpSpPr>
        <p:grpSpPr>
          <a:xfrm>
            <a:off x="1428223" y="4834796"/>
            <a:ext cx="3108138" cy="1371599"/>
            <a:chOff x="1433943" y="1454727"/>
            <a:chExt cx="3108138" cy="1371599"/>
          </a:xfrm>
        </p:grpSpPr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10F34E99-8C10-4154-8E7A-5BE0499FACFC}"/>
                </a:ext>
              </a:extLst>
            </p:cNvPr>
            <p:cNvSpPr/>
            <p:nvPr/>
          </p:nvSpPr>
          <p:spPr>
            <a:xfrm rot="16200000">
              <a:off x="2296143" y="592527"/>
              <a:ext cx="1371599" cy="3096000"/>
            </a:xfrm>
            <a:custGeom>
              <a:avLst/>
              <a:gdLst>
                <a:gd name="connsiteX0" fmla="*/ 1371599 w 1371599"/>
                <a:gd name="connsiteY0" fmla="*/ 228604 h 3096000"/>
                <a:gd name="connsiteX1" fmla="*/ 1371599 w 1371599"/>
                <a:gd name="connsiteY1" fmla="*/ 3096000 h 3096000"/>
                <a:gd name="connsiteX2" fmla="*/ 1045799 w 1371599"/>
                <a:gd name="connsiteY2" fmla="*/ 3096000 h 3096000"/>
                <a:gd name="connsiteX3" fmla="*/ 1038485 w 1371599"/>
                <a:gd name="connsiteY3" fmla="*/ 3023448 h 3096000"/>
                <a:gd name="connsiteX4" fmla="*/ 685799 w 1371599"/>
                <a:gd name="connsiteY4" fmla="*/ 2736001 h 3096000"/>
                <a:gd name="connsiteX5" fmla="*/ 333113 w 1371599"/>
                <a:gd name="connsiteY5" fmla="*/ 3023448 h 3096000"/>
                <a:gd name="connsiteX6" fmla="*/ 325799 w 1371599"/>
                <a:gd name="connsiteY6" fmla="*/ 3096000 h 3096000"/>
                <a:gd name="connsiteX7" fmla="*/ 0 w 1371599"/>
                <a:gd name="connsiteY7" fmla="*/ 3096000 h 3096000"/>
                <a:gd name="connsiteX8" fmla="*/ 0 w 1371599"/>
                <a:gd name="connsiteY8" fmla="*/ 228604 h 3096000"/>
                <a:gd name="connsiteX9" fmla="*/ 228604 w 1371599"/>
                <a:gd name="connsiteY9" fmla="*/ 0 h 3096000"/>
                <a:gd name="connsiteX10" fmla="*/ 1142995 w 1371599"/>
                <a:gd name="connsiteY10" fmla="*/ 0 h 3096000"/>
                <a:gd name="connsiteX11" fmla="*/ 1371599 w 1371599"/>
                <a:gd name="connsiteY11" fmla="*/ 228604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9" h="3096000">
                  <a:moveTo>
                    <a:pt x="1371599" y="228604"/>
                  </a:moveTo>
                  <a:lnTo>
                    <a:pt x="1371599" y="3096000"/>
                  </a:lnTo>
                  <a:lnTo>
                    <a:pt x="1045799" y="3096000"/>
                  </a:lnTo>
                  <a:lnTo>
                    <a:pt x="1038485" y="3023448"/>
                  </a:lnTo>
                  <a:cubicBezTo>
                    <a:pt x="1004917" y="2859402"/>
                    <a:pt x="859769" y="2736001"/>
                    <a:pt x="685799" y="2736001"/>
                  </a:cubicBezTo>
                  <a:cubicBezTo>
                    <a:pt x="511829" y="2736001"/>
                    <a:pt x="366682" y="2859402"/>
                    <a:pt x="333113" y="3023448"/>
                  </a:cubicBezTo>
                  <a:lnTo>
                    <a:pt x="325799" y="3096000"/>
                  </a:lnTo>
                  <a:lnTo>
                    <a:pt x="0" y="3096000"/>
                  </a:lnTo>
                  <a:lnTo>
                    <a:pt x="0" y="228604"/>
                  </a:lnTo>
                  <a:cubicBezTo>
                    <a:pt x="0" y="102349"/>
                    <a:pt x="102349" y="0"/>
                    <a:pt x="228604" y="0"/>
                  </a:cubicBezTo>
                  <a:lnTo>
                    <a:pt x="1142995" y="0"/>
                  </a:lnTo>
                  <a:cubicBezTo>
                    <a:pt x="1269250" y="0"/>
                    <a:pt x="1371599" y="102349"/>
                    <a:pt x="1371599" y="228604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A0C672EA-67D8-4E5D-9A20-465C8EC351E2}"/>
                </a:ext>
              </a:extLst>
            </p:cNvPr>
            <p:cNvSpPr/>
            <p:nvPr/>
          </p:nvSpPr>
          <p:spPr>
            <a:xfrm rot="16200000">
              <a:off x="2458078" y="645776"/>
              <a:ext cx="1191492" cy="2976514"/>
            </a:xfrm>
            <a:custGeom>
              <a:avLst/>
              <a:gdLst>
                <a:gd name="connsiteX0" fmla="*/ 1191492 w 1191492"/>
                <a:gd name="connsiteY0" fmla="*/ 198586 h 2976514"/>
                <a:gd name="connsiteX1" fmla="*/ 1191492 w 1191492"/>
                <a:gd name="connsiteY1" fmla="*/ 2976514 h 2976514"/>
                <a:gd name="connsiteX2" fmla="*/ 955747 w 1191492"/>
                <a:gd name="connsiteY2" fmla="*/ 2976514 h 2976514"/>
                <a:gd name="connsiteX3" fmla="*/ 595747 w 1191492"/>
                <a:gd name="connsiteY3" fmla="*/ 2616514 h 2976514"/>
                <a:gd name="connsiteX4" fmla="*/ 235747 w 1191492"/>
                <a:gd name="connsiteY4" fmla="*/ 2976514 h 2976514"/>
                <a:gd name="connsiteX5" fmla="*/ 0 w 1191492"/>
                <a:gd name="connsiteY5" fmla="*/ 2976514 h 2976514"/>
                <a:gd name="connsiteX6" fmla="*/ 0 w 1191492"/>
                <a:gd name="connsiteY6" fmla="*/ 198586 h 2976514"/>
                <a:gd name="connsiteX7" fmla="*/ 198586 w 1191492"/>
                <a:gd name="connsiteY7" fmla="*/ 0 h 2976514"/>
                <a:gd name="connsiteX8" fmla="*/ 992906 w 1191492"/>
                <a:gd name="connsiteY8" fmla="*/ 0 h 2976514"/>
                <a:gd name="connsiteX9" fmla="*/ 1191492 w 1191492"/>
                <a:gd name="connsiteY9" fmla="*/ 198586 h 29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1492" h="2976514">
                  <a:moveTo>
                    <a:pt x="1191492" y="198586"/>
                  </a:moveTo>
                  <a:lnTo>
                    <a:pt x="1191492" y="2976514"/>
                  </a:lnTo>
                  <a:lnTo>
                    <a:pt x="955747" y="2976514"/>
                  </a:lnTo>
                  <a:cubicBezTo>
                    <a:pt x="955747" y="2777691"/>
                    <a:pt x="794570" y="2616514"/>
                    <a:pt x="595747" y="2616514"/>
                  </a:cubicBezTo>
                  <a:cubicBezTo>
                    <a:pt x="396924" y="2616514"/>
                    <a:pt x="235747" y="2777691"/>
                    <a:pt x="235747" y="2976514"/>
                  </a:cubicBezTo>
                  <a:lnTo>
                    <a:pt x="0" y="2976514"/>
                  </a:lnTo>
                  <a:lnTo>
                    <a:pt x="0" y="198586"/>
                  </a:lnTo>
                  <a:cubicBezTo>
                    <a:pt x="0" y="88910"/>
                    <a:pt x="88910" y="0"/>
                    <a:pt x="198586" y="0"/>
                  </a:cubicBezTo>
                  <a:lnTo>
                    <a:pt x="992906" y="0"/>
                  </a:lnTo>
                  <a:cubicBezTo>
                    <a:pt x="1102582" y="0"/>
                    <a:pt x="1191492" y="88910"/>
                    <a:pt x="1191492" y="198586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63CD7454-52CA-499A-8469-2DEDE7A6D6EE}"/>
                </a:ext>
              </a:extLst>
            </p:cNvPr>
            <p:cNvSpPr txBox="1"/>
            <p:nvPr/>
          </p:nvSpPr>
          <p:spPr>
            <a:xfrm>
              <a:off x="1985109" y="1883881"/>
              <a:ext cx="15193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000" b="1" dirty="0">
                  <a:solidFill>
                    <a:schemeClr val="bg1"/>
                  </a:solidFill>
                </a:rPr>
                <a:t>إضافة نص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3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3.54167E-6 -4.44444E-6 L 0.22448 -0.00023 " pathEditMode="relative" rAng="0" ptsTypes="AA" p14:bounceEnd="53000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3.7037E-7 L 0.22448 -0.00023 " pathEditMode="relative" rAng="0" ptsTypes="AA" p14:bounceEnd="53000">
                                          <p:cBhvr>
                                            <p:cTn id="1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4.44444E-6 L 0.22448 -0.00023 " pathEditMode="relative" rAng="0" ptsTypes="AA" p14:bounceEnd="53000">
                                          <p:cBhvr>
                                            <p:cTn id="1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3.54167E-6 -4.44444E-6 L 0.22448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3.7037E-7 L 0.22448 -0.00023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4.44444E-6 L 0.22448 -0.00023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E9ADF06-E621-4589-B07E-25FEB149B6B8}"/>
              </a:ext>
            </a:extLst>
          </p:cNvPr>
          <p:cNvGrpSpPr/>
          <p:nvPr/>
        </p:nvGrpSpPr>
        <p:grpSpPr>
          <a:xfrm>
            <a:off x="1481191" y="1080296"/>
            <a:ext cx="3338946" cy="1191993"/>
            <a:chOff x="4936480" y="1558598"/>
            <a:chExt cx="3338946" cy="119199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C31222A6-97B5-4BF4-8BCD-F6AD38E1DD99}"/>
                </a:ext>
              </a:extLst>
            </p:cNvPr>
            <p:cNvGrpSpPr/>
            <p:nvPr/>
          </p:nvGrpSpPr>
          <p:grpSpPr>
            <a:xfrm>
              <a:off x="4936480" y="1558598"/>
              <a:ext cx="3338946" cy="1191993"/>
              <a:chOff x="6483927" y="2528453"/>
              <a:chExt cx="3338946" cy="1191993"/>
            </a:xfrm>
          </p:grpSpPr>
          <p:sp>
            <p:nvSpPr>
              <p:cNvPr id="8" name="مستطيل: زوايا علوية مستديرة 7">
                <a:extLst>
                  <a:ext uri="{FF2B5EF4-FFF2-40B4-BE49-F238E27FC236}">
                    <a16:creationId xmlns:a16="http://schemas.microsoft.com/office/drawing/2014/main" id="{90318FE5-5E80-4E96-BEE7-D4442DA92D2B}"/>
                  </a:ext>
                </a:extLst>
              </p:cNvPr>
              <p:cNvSpPr/>
              <p:nvPr/>
            </p:nvSpPr>
            <p:spPr>
              <a:xfrm rot="5400000">
                <a:off x="7557653" y="1454727"/>
                <a:ext cx="1191494" cy="333894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BE1504AA-625F-4BF0-A8AC-2017C9BAFED1}"/>
                  </a:ext>
                </a:extLst>
              </p:cNvPr>
              <p:cNvSpPr/>
              <p:nvPr/>
            </p:nvSpPr>
            <p:spPr>
              <a:xfrm rot="5400000">
                <a:off x="8901544" y="2799117"/>
                <a:ext cx="1191494" cy="651164"/>
              </a:xfrm>
              <a:custGeom>
                <a:avLst/>
                <a:gdLst>
                  <a:gd name="connsiteX0" fmla="*/ 0 w 1191494"/>
                  <a:gd name="connsiteY0" fmla="*/ 651164 h 651164"/>
                  <a:gd name="connsiteX1" fmla="*/ 0 w 1191494"/>
                  <a:gd name="connsiteY1" fmla="*/ 198586 h 651164"/>
                  <a:gd name="connsiteX2" fmla="*/ 198586 w 1191494"/>
                  <a:gd name="connsiteY2" fmla="*/ 0 h 651164"/>
                  <a:gd name="connsiteX3" fmla="*/ 992908 w 1191494"/>
                  <a:gd name="connsiteY3" fmla="*/ 0 h 651164"/>
                  <a:gd name="connsiteX4" fmla="*/ 1191494 w 1191494"/>
                  <a:gd name="connsiteY4" fmla="*/ 198586 h 651164"/>
                  <a:gd name="connsiteX5" fmla="*/ 1191494 w 1191494"/>
                  <a:gd name="connsiteY5" fmla="*/ 651164 h 6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494" h="651164">
                    <a:moveTo>
                      <a:pt x="0" y="651164"/>
                    </a:moveTo>
                    <a:lnTo>
                      <a:pt x="0" y="198586"/>
                    </a:lnTo>
                    <a:cubicBezTo>
                      <a:pt x="0" y="88910"/>
                      <a:pt x="88910" y="0"/>
                      <a:pt x="198586" y="0"/>
                    </a:cubicBezTo>
                    <a:lnTo>
                      <a:pt x="992908" y="0"/>
                    </a:lnTo>
                    <a:cubicBezTo>
                      <a:pt x="1102584" y="0"/>
                      <a:pt x="1191494" y="88910"/>
                      <a:pt x="1191494" y="198586"/>
                    </a:cubicBezTo>
                    <a:lnTo>
                      <a:pt x="1191494" y="651164"/>
                    </a:lnTo>
                    <a:close/>
                  </a:path>
                </a:pathLst>
              </a:custGeom>
              <a:solidFill>
                <a:srgbClr val="00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</p:grp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3450790A-431E-4B8A-A02B-7EE2636F2766}"/>
                </a:ext>
              </a:extLst>
            </p:cNvPr>
            <p:cNvSpPr txBox="1"/>
            <p:nvPr/>
          </p:nvSpPr>
          <p:spPr>
            <a:xfrm>
              <a:off x="4936480" y="1933977"/>
              <a:ext cx="189785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غسل الوجه و اليدين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D5EC47B-C411-4FE0-9313-C96EBF2F43C6}"/>
                </a:ext>
              </a:extLst>
            </p:cNvPr>
            <p:cNvSpPr txBox="1"/>
            <p:nvPr/>
          </p:nvSpPr>
          <p:spPr>
            <a:xfrm>
              <a:off x="7720808" y="1885271"/>
              <a:ext cx="41867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  <a:endParaRPr lang="ar-IQ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BBC63D8-F8BE-475A-A6A1-73589BED6F07}"/>
              </a:ext>
            </a:extLst>
          </p:cNvPr>
          <p:cNvGrpSpPr/>
          <p:nvPr/>
        </p:nvGrpSpPr>
        <p:grpSpPr>
          <a:xfrm>
            <a:off x="1433943" y="976425"/>
            <a:ext cx="3108138" cy="1371599"/>
            <a:chOff x="1433943" y="1454727"/>
            <a:chExt cx="3108138" cy="1371599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E9490678-64AB-45D8-B3C9-431E640392E8}"/>
                </a:ext>
              </a:extLst>
            </p:cNvPr>
            <p:cNvSpPr/>
            <p:nvPr/>
          </p:nvSpPr>
          <p:spPr>
            <a:xfrm rot="16200000">
              <a:off x="2296143" y="592527"/>
              <a:ext cx="1371599" cy="3096000"/>
            </a:xfrm>
            <a:custGeom>
              <a:avLst/>
              <a:gdLst>
                <a:gd name="connsiteX0" fmla="*/ 1371599 w 1371599"/>
                <a:gd name="connsiteY0" fmla="*/ 228604 h 3096000"/>
                <a:gd name="connsiteX1" fmla="*/ 1371599 w 1371599"/>
                <a:gd name="connsiteY1" fmla="*/ 3096000 h 3096000"/>
                <a:gd name="connsiteX2" fmla="*/ 1045799 w 1371599"/>
                <a:gd name="connsiteY2" fmla="*/ 3096000 h 3096000"/>
                <a:gd name="connsiteX3" fmla="*/ 1038485 w 1371599"/>
                <a:gd name="connsiteY3" fmla="*/ 3023448 h 3096000"/>
                <a:gd name="connsiteX4" fmla="*/ 685799 w 1371599"/>
                <a:gd name="connsiteY4" fmla="*/ 2736001 h 3096000"/>
                <a:gd name="connsiteX5" fmla="*/ 333113 w 1371599"/>
                <a:gd name="connsiteY5" fmla="*/ 3023448 h 3096000"/>
                <a:gd name="connsiteX6" fmla="*/ 325799 w 1371599"/>
                <a:gd name="connsiteY6" fmla="*/ 3096000 h 3096000"/>
                <a:gd name="connsiteX7" fmla="*/ 0 w 1371599"/>
                <a:gd name="connsiteY7" fmla="*/ 3096000 h 3096000"/>
                <a:gd name="connsiteX8" fmla="*/ 0 w 1371599"/>
                <a:gd name="connsiteY8" fmla="*/ 228604 h 3096000"/>
                <a:gd name="connsiteX9" fmla="*/ 228604 w 1371599"/>
                <a:gd name="connsiteY9" fmla="*/ 0 h 3096000"/>
                <a:gd name="connsiteX10" fmla="*/ 1142995 w 1371599"/>
                <a:gd name="connsiteY10" fmla="*/ 0 h 3096000"/>
                <a:gd name="connsiteX11" fmla="*/ 1371599 w 1371599"/>
                <a:gd name="connsiteY11" fmla="*/ 228604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9" h="3096000">
                  <a:moveTo>
                    <a:pt x="1371599" y="228604"/>
                  </a:moveTo>
                  <a:lnTo>
                    <a:pt x="1371599" y="3096000"/>
                  </a:lnTo>
                  <a:lnTo>
                    <a:pt x="1045799" y="3096000"/>
                  </a:lnTo>
                  <a:lnTo>
                    <a:pt x="1038485" y="3023448"/>
                  </a:lnTo>
                  <a:cubicBezTo>
                    <a:pt x="1004917" y="2859402"/>
                    <a:pt x="859769" y="2736001"/>
                    <a:pt x="685799" y="2736001"/>
                  </a:cubicBezTo>
                  <a:cubicBezTo>
                    <a:pt x="511829" y="2736001"/>
                    <a:pt x="366682" y="2859402"/>
                    <a:pt x="333113" y="3023448"/>
                  </a:cubicBezTo>
                  <a:lnTo>
                    <a:pt x="325799" y="3096000"/>
                  </a:lnTo>
                  <a:lnTo>
                    <a:pt x="0" y="3096000"/>
                  </a:lnTo>
                  <a:lnTo>
                    <a:pt x="0" y="228604"/>
                  </a:lnTo>
                  <a:cubicBezTo>
                    <a:pt x="0" y="102349"/>
                    <a:pt x="102349" y="0"/>
                    <a:pt x="228604" y="0"/>
                  </a:cubicBezTo>
                  <a:lnTo>
                    <a:pt x="1142995" y="0"/>
                  </a:lnTo>
                  <a:cubicBezTo>
                    <a:pt x="1269250" y="0"/>
                    <a:pt x="1371599" y="102349"/>
                    <a:pt x="1371599" y="228604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1155A035-AC17-4B3F-B188-F3253DB14CB0}"/>
                </a:ext>
              </a:extLst>
            </p:cNvPr>
            <p:cNvSpPr/>
            <p:nvPr/>
          </p:nvSpPr>
          <p:spPr>
            <a:xfrm rot="16200000">
              <a:off x="2458078" y="645776"/>
              <a:ext cx="1191492" cy="2976514"/>
            </a:xfrm>
            <a:custGeom>
              <a:avLst/>
              <a:gdLst>
                <a:gd name="connsiteX0" fmla="*/ 1191492 w 1191492"/>
                <a:gd name="connsiteY0" fmla="*/ 198586 h 2976514"/>
                <a:gd name="connsiteX1" fmla="*/ 1191492 w 1191492"/>
                <a:gd name="connsiteY1" fmla="*/ 2976514 h 2976514"/>
                <a:gd name="connsiteX2" fmla="*/ 955747 w 1191492"/>
                <a:gd name="connsiteY2" fmla="*/ 2976514 h 2976514"/>
                <a:gd name="connsiteX3" fmla="*/ 595747 w 1191492"/>
                <a:gd name="connsiteY3" fmla="*/ 2616514 h 2976514"/>
                <a:gd name="connsiteX4" fmla="*/ 235747 w 1191492"/>
                <a:gd name="connsiteY4" fmla="*/ 2976514 h 2976514"/>
                <a:gd name="connsiteX5" fmla="*/ 0 w 1191492"/>
                <a:gd name="connsiteY5" fmla="*/ 2976514 h 2976514"/>
                <a:gd name="connsiteX6" fmla="*/ 0 w 1191492"/>
                <a:gd name="connsiteY6" fmla="*/ 198586 h 2976514"/>
                <a:gd name="connsiteX7" fmla="*/ 198586 w 1191492"/>
                <a:gd name="connsiteY7" fmla="*/ 0 h 2976514"/>
                <a:gd name="connsiteX8" fmla="*/ 992906 w 1191492"/>
                <a:gd name="connsiteY8" fmla="*/ 0 h 2976514"/>
                <a:gd name="connsiteX9" fmla="*/ 1191492 w 1191492"/>
                <a:gd name="connsiteY9" fmla="*/ 198586 h 29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1492" h="2976514">
                  <a:moveTo>
                    <a:pt x="1191492" y="198586"/>
                  </a:moveTo>
                  <a:lnTo>
                    <a:pt x="1191492" y="2976514"/>
                  </a:lnTo>
                  <a:lnTo>
                    <a:pt x="955747" y="2976514"/>
                  </a:lnTo>
                  <a:cubicBezTo>
                    <a:pt x="955747" y="2777691"/>
                    <a:pt x="794570" y="2616514"/>
                    <a:pt x="595747" y="2616514"/>
                  </a:cubicBezTo>
                  <a:cubicBezTo>
                    <a:pt x="396924" y="2616514"/>
                    <a:pt x="235747" y="2777691"/>
                    <a:pt x="235747" y="2976514"/>
                  </a:cubicBezTo>
                  <a:lnTo>
                    <a:pt x="0" y="2976514"/>
                  </a:lnTo>
                  <a:lnTo>
                    <a:pt x="0" y="198586"/>
                  </a:lnTo>
                  <a:cubicBezTo>
                    <a:pt x="0" y="88910"/>
                    <a:pt x="88910" y="0"/>
                    <a:pt x="198586" y="0"/>
                  </a:cubicBezTo>
                  <a:lnTo>
                    <a:pt x="992906" y="0"/>
                  </a:lnTo>
                  <a:cubicBezTo>
                    <a:pt x="1102582" y="0"/>
                    <a:pt x="1191492" y="88910"/>
                    <a:pt x="1191492" y="198586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F104BA2F-F426-4709-A3BF-5E6D14AB72B5}"/>
                </a:ext>
              </a:extLst>
            </p:cNvPr>
            <p:cNvSpPr txBox="1"/>
            <p:nvPr/>
          </p:nvSpPr>
          <p:spPr>
            <a:xfrm>
              <a:off x="1985109" y="1883881"/>
              <a:ext cx="151931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أولاً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02E1B72-88FF-48E4-BE90-CF8304DE4E24}"/>
              </a:ext>
            </a:extLst>
          </p:cNvPr>
          <p:cNvGrpSpPr/>
          <p:nvPr/>
        </p:nvGrpSpPr>
        <p:grpSpPr>
          <a:xfrm>
            <a:off x="1510141" y="2950698"/>
            <a:ext cx="3338947" cy="1191993"/>
            <a:chOff x="4936479" y="1558598"/>
            <a:chExt cx="3338947" cy="1191993"/>
          </a:xfrm>
        </p:grpSpPr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4CC3DDB8-7A2D-41DE-B5A7-E76562ED9310}"/>
                </a:ext>
              </a:extLst>
            </p:cNvPr>
            <p:cNvGrpSpPr/>
            <p:nvPr/>
          </p:nvGrpSpPr>
          <p:grpSpPr>
            <a:xfrm>
              <a:off x="4936480" y="1558598"/>
              <a:ext cx="3338946" cy="1191993"/>
              <a:chOff x="6483927" y="2528453"/>
              <a:chExt cx="3338946" cy="1191993"/>
            </a:xfrm>
          </p:grpSpPr>
          <p:sp>
            <p:nvSpPr>
              <p:cNvPr id="22" name="مستطيل: زوايا علوية مستديرة 21">
                <a:extLst>
                  <a:ext uri="{FF2B5EF4-FFF2-40B4-BE49-F238E27FC236}">
                    <a16:creationId xmlns:a16="http://schemas.microsoft.com/office/drawing/2014/main" id="{691668A2-653C-4A1A-B88C-E6E099B67A13}"/>
                  </a:ext>
                </a:extLst>
              </p:cNvPr>
              <p:cNvSpPr/>
              <p:nvPr/>
            </p:nvSpPr>
            <p:spPr>
              <a:xfrm rot="5400000">
                <a:off x="7557653" y="1454727"/>
                <a:ext cx="1191494" cy="333894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1C214AE3-6E06-4F35-B628-B73E1D1B83D0}"/>
                  </a:ext>
                </a:extLst>
              </p:cNvPr>
              <p:cNvSpPr/>
              <p:nvPr/>
            </p:nvSpPr>
            <p:spPr>
              <a:xfrm rot="5400000">
                <a:off x="8901544" y="2799117"/>
                <a:ext cx="1191494" cy="651164"/>
              </a:xfrm>
              <a:custGeom>
                <a:avLst/>
                <a:gdLst>
                  <a:gd name="connsiteX0" fmla="*/ 0 w 1191494"/>
                  <a:gd name="connsiteY0" fmla="*/ 651164 h 651164"/>
                  <a:gd name="connsiteX1" fmla="*/ 0 w 1191494"/>
                  <a:gd name="connsiteY1" fmla="*/ 198586 h 651164"/>
                  <a:gd name="connsiteX2" fmla="*/ 198586 w 1191494"/>
                  <a:gd name="connsiteY2" fmla="*/ 0 h 651164"/>
                  <a:gd name="connsiteX3" fmla="*/ 992908 w 1191494"/>
                  <a:gd name="connsiteY3" fmla="*/ 0 h 651164"/>
                  <a:gd name="connsiteX4" fmla="*/ 1191494 w 1191494"/>
                  <a:gd name="connsiteY4" fmla="*/ 198586 h 651164"/>
                  <a:gd name="connsiteX5" fmla="*/ 1191494 w 1191494"/>
                  <a:gd name="connsiteY5" fmla="*/ 651164 h 6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494" h="651164">
                    <a:moveTo>
                      <a:pt x="0" y="651164"/>
                    </a:moveTo>
                    <a:lnTo>
                      <a:pt x="0" y="198586"/>
                    </a:lnTo>
                    <a:cubicBezTo>
                      <a:pt x="0" y="88910"/>
                      <a:pt x="88910" y="0"/>
                      <a:pt x="198586" y="0"/>
                    </a:cubicBezTo>
                    <a:lnTo>
                      <a:pt x="992908" y="0"/>
                    </a:lnTo>
                    <a:cubicBezTo>
                      <a:pt x="1102584" y="0"/>
                      <a:pt x="1191494" y="88910"/>
                      <a:pt x="1191494" y="198586"/>
                    </a:cubicBezTo>
                    <a:lnTo>
                      <a:pt x="1191494" y="65116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</p:grp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3508B4F-42FC-40D8-B3F3-2DF3349B9959}"/>
                </a:ext>
              </a:extLst>
            </p:cNvPr>
            <p:cNvSpPr txBox="1"/>
            <p:nvPr/>
          </p:nvSpPr>
          <p:spPr>
            <a:xfrm>
              <a:off x="4936479" y="1933977"/>
              <a:ext cx="2551839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غسل الاسنان بالفرشاة الخاصة بك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501BBE53-947B-487A-90F7-568E1F18A39C}"/>
                </a:ext>
              </a:extLst>
            </p:cNvPr>
            <p:cNvSpPr txBox="1"/>
            <p:nvPr/>
          </p:nvSpPr>
          <p:spPr>
            <a:xfrm>
              <a:off x="7720808" y="1885271"/>
              <a:ext cx="41867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  <a:endParaRPr lang="ar-IQ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28EB95A6-AC14-47CF-82AD-D70A74244A65}"/>
              </a:ext>
            </a:extLst>
          </p:cNvPr>
          <p:cNvGrpSpPr/>
          <p:nvPr/>
        </p:nvGrpSpPr>
        <p:grpSpPr>
          <a:xfrm>
            <a:off x="1462405" y="2846827"/>
            <a:ext cx="3108138" cy="1371599"/>
            <a:chOff x="1433943" y="1454727"/>
            <a:chExt cx="3108138" cy="1371599"/>
          </a:xfrm>
        </p:grpSpPr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FB182D34-C09A-48C5-B5E0-C952AF36DD13}"/>
                </a:ext>
              </a:extLst>
            </p:cNvPr>
            <p:cNvSpPr/>
            <p:nvPr/>
          </p:nvSpPr>
          <p:spPr>
            <a:xfrm rot="16200000">
              <a:off x="2296143" y="592527"/>
              <a:ext cx="1371599" cy="3096000"/>
            </a:xfrm>
            <a:custGeom>
              <a:avLst/>
              <a:gdLst>
                <a:gd name="connsiteX0" fmla="*/ 1371599 w 1371599"/>
                <a:gd name="connsiteY0" fmla="*/ 228604 h 3096000"/>
                <a:gd name="connsiteX1" fmla="*/ 1371599 w 1371599"/>
                <a:gd name="connsiteY1" fmla="*/ 3096000 h 3096000"/>
                <a:gd name="connsiteX2" fmla="*/ 1045799 w 1371599"/>
                <a:gd name="connsiteY2" fmla="*/ 3096000 h 3096000"/>
                <a:gd name="connsiteX3" fmla="*/ 1038485 w 1371599"/>
                <a:gd name="connsiteY3" fmla="*/ 3023448 h 3096000"/>
                <a:gd name="connsiteX4" fmla="*/ 685799 w 1371599"/>
                <a:gd name="connsiteY4" fmla="*/ 2736001 h 3096000"/>
                <a:gd name="connsiteX5" fmla="*/ 333113 w 1371599"/>
                <a:gd name="connsiteY5" fmla="*/ 3023448 h 3096000"/>
                <a:gd name="connsiteX6" fmla="*/ 325799 w 1371599"/>
                <a:gd name="connsiteY6" fmla="*/ 3096000 h 3096000"/>
                <a:gd name="connsiteX7" fmla="*/ 0 w 1371599"/>
                <a:gd name="connsiteY7" fmla="*/ 3096000 h 3096000"/>
                <a:gd name="connsiteX8" fmla="*/ 0 w 1371599"/>
                <a:gd name="connsiteY8" fmla="*/ 228604 h 3096000"/>
                <a:gd name="connsiteX9" fmla="*/ 228604 w 1371599"/>
                <a:gd name="connsiteY9" fmla="*/ 0 h 3096000"/>
                <a:gd name="connsiteX10" fmla="*/ 1142995 w 1371599"/>
                <a:gd name="connsiteY10" fmla="*/ 0 h 3096000"/>
                <a:gd name="connsiteX11" fmla="*/ 1371599 w 1371599"/>
                <a:gd name="connsiteY11" fmla="*/ 228604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9" h="3096000">
                  <a:moveTo>
                    <a:pt x="1371599" y="228604"/>
                  </a:moveTo>
                  <a:lnTo>
                    <a:pt x="1371599" y="3096000"/>
                  </a:lnTo>
                  <a:lnTo>
                    <a:pt x="1045799" y="3096000"/>
                  </a:lnTo>
                  <a:lnTo>
                    <a:pt x="1038485" y="3023448"/>
                  </a:lnTo>
                  <a:cubicBezTo>
                    <a:pt x="1004917" y="2859402"/>
                    <a:pt x="859769" y="2736001"/>
                    <a:pt x="685799" y="2736001"/>
                  </a:cubicBezTo>
                  <a:cubicBezTo>
                    <a:pt x="511829" y="2736001"/>
                    <a:pt x="366682" y="2859402"/>
                    <a:pt x="333113" y="3023448"/>
                  </a:cubicBezTo>
                  <a:lnTo>
                    <a:pt x="325799" y="3096000"/>
                  </a:lnTo>
                  <a:lnTo>
                    <a:pt x="0" y="3096000"/>
                  </a:lnTo>
                  <a:lnTo>
                    <a:pt x="0" y="228604"/>
                  </a:lnTo>
                  <a:cubicBezTo>
                    <a:pt x="0" y="102349"/>
                    <a:pt x="102349" y="0"/>
                    <a:pt x="228604" y="0"/>
                  </a:cubicBezTo>
                  <a:lnTo>
                    <a:pt x="1142995" y="0"/>
                  </a:lnTo>
                  <a:cubicBezTo>
                    <a:pt x="1269250" y="0"/>
                    <a:pt x="1371599" y="102349"/>
                    <a:pt x="1371599" y="228604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26" name="شكل حر: شكل 25">
              <a:extLst>
                <a:ext uri="{FF2B5EF4-FFF2-40B4-BE49-F238E27FC236}">
                  <a16:creationId xmlns:a16="http://schemas.microsoft.com/office/drawing/2014/main" id="{7C8D0CEA-BF41-4A1C-B57A-5553E28654EF}"/>
                </a:ext>
              </a:extLst>
            </p:cNvPr>
            <p:cNvSpPr/>
            <p:nvPr/>
          </p:nvSpPr>
          <p:spPr>
            <a:xfrm rot="16200000">
              <a:off x="2458078" y="645776"/>
              <a:ext cx="1191492" cy="2976514"/>
            </a:xfrm>
            <a:custGeom>
              <a:avLst/>
              <a:gdLst>
                <a:gd name="connsiteX0" fmla="*/ 1191492 w 1191492"/>
                <a:gd name="connsiteY0" fmla="*/ 198586 h 2976514"/>
                <a:gd name="connsiteX1" fmla="*/ 1191492 w 1191492"/>
                <a:gd name="connsiteY1" fmla="*/ 2976514 h 2976514"/>
                <a:gd name="connsiteX2" fmla="*/ 955747 w 1191492"/>
                <a:gd name="connsiteY2" fmla="*/ 2976514 h 2976514"/>
                <a:gd name="connsiteX3" fmla="*/ 595747 w 1191492"/>
                <a:gd name="connsiteY3" fmla="*/ 2616514 h 2976514"/>
                <a:gd name="connsiteX4" fmla="*/ 235747 w 1191492"/>
                <a:gd name="connsiteY4" fmla="*/ 2976514 h 2976514"/>
                <a:gd name="connsiteX5" fmla="*/ 0 w 1191492"/>
                <a:gd name="connsiteY5" fmla="*/ 2976514 h 2976514"/>
                <a:gd name="connsiteX6" fmla="*/ 0 w 1191492"/>
                <a:gd name="connsiteY6" fmla="*/ 198586 h 2976514"/>
                <a:gd name="connsiteX7" fmla="*/ 198586 w 1191492"/>
                <a:gd name="connsiteY7" fmla="*/ 0 h 2976514"/>
                <a:gd name="connsiteX8" fmla="*/ 992906 w 1191492"/>
                <a:gd name="connsiteY8" fmla="*/ 0 h 2976514"/>
                <a:gd name="connsiteX9" fmla="*/ 1191492 w 1191492"/>
                <a:gd name="connsiteY9" fmla="*/ 198586 h 29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1492" h="2976514">
                  <a:moveTo>
                    <a:pt x="1191492" y="198586"/>
                  </a:moveTo>
                  <a:lnTo>
                    <a:pt x="1191492" y="2976514"/>
                  </a:lnTo>
                  <a:lnTo>
                    <a:pt x="955747" y="2976514"/>
                  </a:lnTo>
                  <a:cubicBezTo>
                    <a:pt x="955747" y="2777691"/>
                    <a:pt x="794570" y="2616514"/>
                    <a:pt x="595747" y="2616514"/>
                  </a:cubicBezTo>
                  <a:cubicBezTo>
                    <a:pt x="396924" y="2616514"/>
                    <a:pt x="235747" y="2777691"/>
                    <a:pt x="235747" y="2976514"/>
                  </a:cubicBezTo>
                  <a:lnTo>
                    <a:pt x="0" y="2976514"/>
                  </a:lnTo>
                  <a:lnTo>
                    <a:pt x="0" y="198586"/>
                  </a:lnTo>
                  <a:cubicBezTo>
                    <a:pt x="0" y="88910"/>
                    <a:pt x="88910" y="0"/>
                    <a:pt x="198586" y="0"/>
                  </a:cubicBezTo>
                  <a:lnTo>
                    <a:pt x="992906" y="0"/>
                  </a:lnTo>
                  <a:cubicBezTo>
                    <a:pt x="1102582" y="0"/>
                    <a:pt x="1191492" y="88910"/>
                    <a:pt x="1191492" y="198586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solidFill>
                <a:schemeClr val="bg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1506DCEE-0C3C-40AC-9A36-F4B145317C87}"/>
                </a:ext>
              </a:extLst>
            </p:cNvPr>
            <p:cNvSpPr txBox="1"/>
            <p:nvPr/>
          </p:nvSpPr>
          <p:spPr>
            <a:xfrm>
              <a:off x="1985109" y="1883881"/>
              <a:ext cx="151931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ثانياً</a:t>
              </a: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AF985A4E-3AC1-40E2-9CD0-054CD0E4DE5A}"/>
              </a:ext>
            </a:extLst>
          </p:cNvPr>
          <p:cNvGrpSpPr/>
          <p:nvPr/>
        </p:nvGrpSpPr>
        <p:grpSpPr>
          <a:xfrm>
            <a:off x="1491200" y="4938667"/>
            <a:ext cx="3338946" cy="1191993"/>
            <a:chOff x="4936480" y="1558598"/>
            <a:chExt cx="3338946" cy="1191993"/>
          </a:xfrm>
        </p:grpSpPr>
        <p:grpSp>
          <p:nvGrpSpPr>
            <p:cNvPr id="29" name="مجموعة 28">
              <a:extLst>
                <a:ext uri="{FF2B5EF4-FFF2-40B4-BE49-F238E27FC236}">
                  <a16:creationId xmlns:a16="http://schemas.microsoft.com/office/drawing/2014/main" id="{3FF93A74-C2F5-4C3E-877A-1CC6B641EADD}"/>
                </a:ext>
              </a:extLst>
            </p:cNvPr>
            <p:cNvGrpSpPr/>
            <p:nvPr/>
          </p:nvGrpSpPr>
          <p:grpSpPr>
            <a:xfrm>
              <a:off x="4936480" y="1558598"/>
              <a:ext cx="3338946" cy="1191993"/>
              <a:chOff x="6483927" y="2528453"/>
              <a:chExt cx="3338946" cy="1191993"/>
            </a:xfrm>
          </p:grpSpPr>
          <p:sp>
            <p:nvSpPr>
              <p:cNvPr id="32" name="مستطيل: زوايا علوية مستديرة 31">
                <a:extLst>
                  <a:ext uri="{FF2B5EF4-FFF2-40B4-BE49-F238E27FC236}">
                    <a16:creationId xmlns:a16="http://schemas.microsoft.com/office/drawing/2014/main" id="{2D6BD034-665A-4831-87D6-4572D829284A}"/>
                  </a:ext>
                </a:extLst>
              </p:cNvPr>
              <p:cNvSpPr/>
              <p:nvPr/>
            </p:nvSpPr>
            <p:spPr>
              <a:xfrm rot="5400000">
                <a:off x="7557653" y="1454727"/>
                <a:ext cx="1191494" cy="333894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3" name="شكل حر: شكل 32">
                <a:extLst>
                  <a:ext uri="{FF2B5EF4-FFF2-40B4-BE49-F238E27FC236}">
                    <a16:creationId xmlns:a16="http://schemas.microsoft.com/office/drawing/2014/main" id="{69CDB1B3-C404-4918-8E81-241C63D32551}"/>
                  </a:ext>
                </a:extLst>
              </p:cNvPr>
              <p:cNvSpPr/>
              <p:nvPr/>
            </p:nvSpPr>
            <p:spPr>
              <a:xfrm rot="5400000">
                <a:off x="8901544" y="2799117"/>
                <a:ext cx="1191494" cy="651164"/>
              </a:xfrm>
              <a:custGeom>
                <a:avLst/>
                <a:gdLst>
                  <a:gd name="connsiteX0" fmla="*/ 0 w 1191494"/>
                  <a:gd name="connsiteY0" fmla="*/ 651164 h 651164"/>
                  <a:gd name="connsiteX1" fmla="*/ 0 w 1191494"/>
                  <a:gd name="connsiteY1" fmla="*/ 198586 h 651164"/>
                  <a:gd name="connsiteX2" fmla="*/ 198586 w 1191494"/>
                  <a:gd name="connsiteY2" fmla="*/ 0 h 651164"/>
                  <a:gd name="connsiteX3" fmla="*/ 992908 w 1191494"/>
                  <a:gd name="connsiteY3" fmla="*/ 0 h 651164"/>
                  <a:gd name="connsiteX4" fmla="*/ 1191494 w 1191494"/>
                  <a:gd name="connsiteY4" fmla="*/ 198586 h 651164"/>
                  <a:gd name="connsiteX5" fmla="*/ 1191494 w 1191494"/>
                  <a:gd name="connsiteY5" fmla="*/ 651164 h 65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91494" h="651164">
                    <a:moveTo>
                      <a:pt x="0" y="651164"/>
                    </a:moveTo>
                    <a:lnTo>
                      <a:pt x="0" y="198586"/>
                    </a:lnTo>
                    <a:cubicBezTo>
                      <a:pt x="0" y="88910"/>
                      <a:pt x="88910" y="0"/>
                      <a:pt x="198586" y="0"/>
                    </a:cubicBezTo>
                    <a:lnTo>
                      <a:pt x="992908" y="0"/>
                    </a:lnTo>
                    <a:cubicBezTo>
                      <a:pt x="1102584" y="0"/>
                      <a:pt x="1191494" y="88910"/>
                      <a:pt x="1191494" y="198586"/>
                    </a:cubicBezTo>
                    <a:lnTo>
                      <a:pt x="1191494" y="651164"/>
                    </a:lnTo>
                    <a:close/>
                  </a:path>
                </a:pathLst>
              </a:cu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</p:grp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62998D53-8531-4ED9-AC05-66D5A9BF313B}"/>
                </a:ext>
              </a:extLst>
            </p:cNvPr>
            <p:cNvSpPr txBox="1"/>
            <p:nvPr/>
          </p:nvSpPr>
          <p:spPr>
            <a:xfrm>
              <a:off x="4936480" y="1933977"/>
              <a:ext cx="22730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تناول الفطور الصباحي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351D9DD6-1719-425F-AB87-B496527EDD07}"/>
                </a:ext>
              </a:extLst>
            </p:cNvPr>
            <p:cNvSpPr txBox="1"/>
            <p:nvPr/>
          </p:nvSpPr>
          <p:spPr>
            <a:xfrm>
              <a:off x="7720808" y="1885271"/>
              <a:ext cx="41867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  <a:endParaRPr lang="ar-IQ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7152BB4-5CAD-40C7-A47F-A23861967F08}"/>
              </a:ext>
            </a:extLst>
          </p:cNvPr>
          <p:cNvGrpSpPr/>
          <p:nvPr/>
        </p:nvGrpSpPr>
        <p:grpSpPr>
          <a:xfrm>
            <a:off x="1428223" y="4834796"/>
            <a:ext cx="3108138" cy="1371599"/>
            <a:chOff x="1433943" y="1454727"/>
            <a:chExt cx="3108138" cy="1371599"/>
          </a:xfrm>
        </p:grpSpPr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10F34E99-8C10-4154-8E7A-5BE0499FACFC}"/>
                </a:ext>
              </a:extLst>
            </p:cNvPr>
            <p:cNvSpPr/>
            <p:nvPr/>
          </p:nvSpPr>
          <p:spPr>
            <a:xfrm rot="16200000">
              <a:off x="2296143" y="592527"/>
              <a:ext cx="1371599" cy="3096000"/>
            </a:xfrm>
            <a:custGeom>
              <a:avLst/>
              <a:gdLst>
                <a:gd name="connsiteX0" fmla="*/ 1371599 w 1371599"/>
                <a:gd name="connsiteY0" fmla="*/ 228604 h 3096000"/>
                <a:gd name="connsiteX1" fmla="*/ 1371599 w 1371599"/>
                <a:gd name="connsiteY1" fmla="*/ 3096000 h 3096000"/>
                <a:gd name="connsiteX2" fmla="*/ 1045799 w 1371599"/>
                <a:gd name="connsiteY2" fmla="*/ 3096000 h 3096000"/>
                <a:gd name="connsiteX3" fmla="*/ 1038485 w 1371599"/>
                <a:gd name="connsiteY3" fmla="*/ 3023448 h 3096000"/>
                <a:gd name="connsiteX4" fmla="*/ 685799 w 1371599"/>
                <a:gd name="connsiteY4" fmla="*/ 2736001 h 3096000"/>
                <a:gd name="connsiteX5" fmla="*/ 333113 w 1371599"/>
                <a:gd name="connsiteY5" fmla="*/ 3023448 h 3096000"/>
                <a:gd name="connsiteX6" fmla="*/ 325799 w 1371599"/>
                <a:gd name="connsiteY6" fmla="*/ 3096000 h 3096000"/>
                <a:gd name="connsiteX7" fmla="*/ 0 w 1371599"/>
                <a:gd name="connsiteY7" fmla="*/ 3096000 h 3096000"/>
                <a:gd name="connsiteX8" fmla="*/ 0 w 1371599"/>
                <a:gd name="connsiteY8" fmla="*/ 228604 h 3096000"/>
                <a:gd name="connsiteX9" fmla="*/ 228604 w 1371599"/>
                <a:gd name="connsiteY9" fmla="*/ 0 h 3096000"/>
                <a:gd name="connsiteX10" fmla="*/ 1142995 w 1371599"/>
                <a:gd name="connsiteY10" fmla="*/ 0 h 3096000"/>
                <a:gd name="connsiteX11" fmla="*/ 1371599 w 1371599"/>
                <a:gd name="connsiteY11" fmla="*/ 228604 h 30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9" h="3096000">
                  <a:moveTo>
                    <a:pt x="1371599" y="228604"/>
                  </a:moveTo>
                  <a:lnTo>
                    <a:pt x="1371599" y="3096000"/>
                  </a:lnTo>
                  <a:lnTo>
                    <a:pt x="1045799" y="3096000"/>
                  </a:lnTo>
                  <a:lnTo>
                    <a:pt x="1038485" y="3023448"/>
                  </a:lnTo>
                  <a:cubicBezTo>
                    <a:pt x="1004917" y="2859402"/>
                    <a:pt x="859769" y="2736001"/>
                    <a:pt x="685799" y="2736001"/>
                  </a:cubicBezTo>
                  <a:cubicBezTo>
                    <a:pt x="511829" y="2736001"/>
                    <a:pt x="366682" y="2859402"/>
                    <a:pt x="333113" y="3023448"/>
                  </a:cubicBezTo>
                  <a:lnTo>
                    <a:pt x="325799" y="3096000"/>
                  </a:lnTo>
                  <a:lnTo>
                    <a:pt x="0" y="3096000"/>
                  </a:lnTo>
                  <a:lnTo>
                    <a:pt x="0" y="228604"/>
                  </a:lnTo>
                  <a:cubicBezTo>
                    <a:pt x="0" y="102349"/>
                    <a:pt x="102349" y="0"/>
                    <a:pt x="228604" y="0"/>
                  </a:cubicBezTo>
                  <a:lnTo>
                    <a:pt x="1142995" y="0"/>
                  </a:lnTo>
                  <a:cubicBezTo>
                    <a:pt x="1269250" y="0"/>
                    <a:pt x="1371599" y="102349"/>
                    <a:pt x="1371599" y="228604"/>
                  </a:cubicBezTo>
                  <a:close/>
                </a:path>
              </a:pathLst>
            </a:custGeom>
            <a:solidFill>
              <a:srgbClr val="99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A0C672EA-67D8-4E5D-9A20-465C8EC351E2}"/>
                </a:ext>
              </a:extLst>
            </p:cNvPr>
            <p:cNvSpPr/>
            <p:nvPr/>
          </p:nvSpPr>
          <p:spPr>
            <a:xfrm rot="16200000">
              <a:off x="2458078" y="645776"/>
              <a:ext cx="1191492" cy="2976514"/>
            </a:xfrm>
            <a:custGeom>
              <a:avLst/>
              <a:gdLst>
                <a:gd name="connsiteX0" fmla="*/ 1191492 w 1191492"/>
                <a:gd name="connsiteY0" fmla="*/ 198586 h 2976514"/>
                <a:gd name="connsiteX1" fmla="*/ 1191492 w 1191492"/>
                <a:gd name="connsiteY1" fmla="*/ 2976514 h 2976514"/>
                <a:gd name="connsiteX2" fmla="*/ 955747 w 1191492"/>
                <a:gd name="connsiteY2" fmla="*/ 2976514 h 2976514"/>
                <a:gd name="connsiteX3" fmla="*/ 595747 w 1191492"/>
                <a:gd name="connsiteY3" fmla="*/ 2616514 h 2976514"/>
                <a:gd name="connsiteX4" fmla="*/ 235747 w 1191492"/>
                <a:gd name="connsiteY4" fmla="*/ 2976514 h 2976514"/>
                <a:gd name="connsiteX5" fmla="*/ 0 w 1191492"/>
                <a:gd name="connsiteY5" fmla="*/ 2976514 h 2976514"/>
                <a:gd name="connsiteX6" fmla="*/ 0 w 1191492"/>
                <a:gd name="connsiteY6" fmla="*/ 198586 h 2976514"/>
                <a:gd name="connsiteX7" fmla="*/ 198586 w 1191492"/>
                <a:gd name="connsiteY7" fmla="*/ 0 h 2976514"/>
                <a:gd name="connsiteX8" fmla="*/ 992906 w 1191492"/>
                <a:gd name="connsiteY8" fmla="*/ 0 h 2976514"/>
                <a:gd name="connsiteX9" fmla="*/ 1191492 w 1191492"/>
                <a:gd name="connsiteY9" fmla="*/ 198586 h 29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1492" h="2976514">
                  <a:moveTo>
                    <a:pt x="1191492" y="198586"/>
                  </a:moveTo>
                  <a:lnTo>
                    <a:pt x="1191492" y="2976514"/>
                  </a:lnTo>
                  <a:lnTo>
                    <a:pt x="955747" y="2976514"/>
                  </a:lnTo>
                  <a:cubicBezTo>
                    <a:pt x="955747" y="2777691"/>
                    <a:pt x="794570" y="2616514"/>
                    <a:pt x="595747" y="2616514"/>
                  </a:cubicBezTo>
                  <a:cubicBezTo>
                    <a:pt x="396924" y="2616514"/>
                    <a:pt x="235747" y="2777691"/>
                    <a:pt x="235747" y="2976514"/>
                  </a:cubicBezTo>
                  <a:lnTo>
                    <a:pt x="0" y="2976514"/>
                  </a:lnTo>
                  <a:lnTo>
                    <a:pt x="0" y="198586"/>
                  </a:lnTo>
                  <a:cubicBezTo>
                    <a:pt x="0" y="88910"/>
                    <a:pt x="88910" y="0"/>
                    <a:pt x="198586" y="0"/>
                  </a:cubicBezTo>
                  <a:lnTo>
                    <a:pt x="992906" y="0"/>
                  </a:lnTo>
                  <a:cubicBezTo>
                    <a:pt x="1102582" y="0"/>
                    <a:pt x="1191492" y="88910"/>
                    <a:pt x="1191492" y="198586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>
              <a:solidFill>
                <a:schemeClr val="bg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63CD7454-52CA-499A-8469-2DEDE7A6D6EE}"/>
                </a:ext>
              </a:extLst>
            </p:cNvPr>
            <p:cNvSpPr txBox="1"/>
            <p:nvPr/>
          </p:nvSpPr>
          <p:spPr>
            <a:xfrm>
              <a:off x="1985109" y="1883881"/>
              <a:ext cx="151931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ثالثاً</a:t>
              </a:r>
            </a:p>
          </p:txBody>
        </p:sp>
      </p:grp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73F75D7-8553-42BD-90FD-A96469A3C055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BE062FE-7B02-45EC-A7BB-C4734250C01B}"/>
              </a:ext>
            </a:extLst>
          </p:cNvPr>
          <p:cNvSpPr txBox="1"/>
          <p:nvPr/>
        </p:nvSpPr>
        <p:spPr>
          <a:xfrm>
            <a:off x="8516312" y="335280"/>
            <a:ext cx="30960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الروتين الصباحي</a:t>
            </a:r>
          </a:p>
        </p:txBody>
      </p:sp>
    </p:spTree>
    <p:extLst>
      <p:ext uri="{BB962C8B-B14F-4D97-AF65-F5344CB8AC3E}">
        <p14:creationId xmlns:p14="http://schemas.microsoft.com/office/powerpoint/2010/main" val="86601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 p14:presetBounceEnd="53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3.33333E-6 -4.44444E-6 L 0.22448 -0.00023 " pathEditMode="relative" rAng="0" ptsTypes="AA" p14:bounceEnd="53000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3.7037E-7 L 0.22448 -0.00023 " pathEditMode="relative" rAng="0" ptsTypes="AA" p14:bounceEnd="53000">
                                          <p:cBhvr>
                                            <p:cTn id="1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44444E-6 L 0.22448 -0.00023 " pathEditMode="relative" rAng="0" ptsTypes="AA" p14:bounceEnd="53000">
                                          <p:cBhvr>
                                            <p:cTn id="1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3.33333E-6 -4.44444E-6 L 0.22448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3.7037E-7 L 0.22448 -0.00023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4.44444E-6 L 0.22448 -0.00023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24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B7157ED4-F91B-4E91-84F9-CD709975583B}"/>
              </a:ext>
            </a:extLst>
          </p:cNvPr>
          <p:cNvCxnSpPr/>
          <p:nvPr/>
        </p:nvCxnSpPr>
        <p:spPr>
          <a:xfrm>
            <a:off x="6996934" y="2010981"/>
            <a:ext cx="0" cy="10114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5C225A5A-9F36-430C-80E6-1CE45E1F78D4}"/>
              </a:ext>
            </a:extLst>
          </p:cNvPr>
          <p:cNvCxnSpPr/>
          <p:nvPr/>
        </p:nvCxnSpPr>
        <p:spPr>
          <a:xfrm>
            <a:off x="8597536" y="1012444"/>
            <a:ext cx="25362" cy="18459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8D642AA-422A-4594-9DA1-C9C0A2281ADD}"/>
              </a:ext>
            </a:extLst>
          </p:cNvPr>
          <p:cNvCxnSpPr/>
          <p:nvPr/>
        </p:nvCxnSpPr>
        <p:spPr>
          <a:xfrm>
            <a:off x="5310449" y="2167685"/>
            <a:ext cx="0" cy="1355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6419B63C-AD15-4112-9633-8BE463F238E3}"/>
              </a:ext>
            </a:extLst>
          </p:cNvPr>
          <p:cNvCxnSpPr/>
          <p:nvPr/>
        </p:nvCxnSpPr>
        <p:spPr>
          <a:xfrm>
            <a:off x="3568955" y="3100511"/>
            <a:ext cx="0" cy="10094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0B69920-76BE-42BB-8947-3ABB74D92796}"/>
              </a:ext>
            </a:extLst>
          </p:cNvPr>
          <p:cNvGrpSpPr/>
          <p:nvPr/>
        </p:nvGrpSpPr>
        <p:grpSpPr>
          <a:xfrm>
            <a:off x="2190481" y="3894806"/>
            <a:ext cx="1793059" cy="2314370"/>
            <a:chOff x="1248680" y="2925782"/>
            <a:chExt cx="1793059" cy="2314370"/>
          </a:xfrm>
        </p:grpSpPr>
        <p:sp>
          <p:nvSpPr>
            <p:cNvPr id="7" name="مستطيل مستدير الزوايا 24">
              <a:extLst>
                <a:ext uri="{FF2B5EF4-FFF2-40B4-BE49-F238E27FC236}">
                  <a16:creationId xmlns:a16="http://schemas.microsoft.com/office/drawing/2014/main" id="{87AF2CD6-151E-40DC-AC1A-A0C0FDC59397}"/>
                </a:ext>
              </a:extLst>
            </p:cNvPr>
            <p:cNvSpPr/>
            <p:nvPr/>
          </p:nvSpPr>
          <p:spPr>
            <a:xfrm rot="14728374">
              <a:off x="1248680" y="3620152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8" name="مستطيل مستدير الزوايا 25">
              <a:extLst>
                <a:ext uri="{FF2B5EF4-FFF2-40B4-BE49-F238E27FC236}">
                  <a16:creationId xmlns:a16="http://schemas.microsoft.com/office/drawing/2014/main" id="{E6FDD08A-5AFC-4906-9365-3838BC1F31A7}"/>
                </a:ext>
              </a:extLst>
            </p:cNvPr>
            <p:cNvSpPr/>
            <p:nvPr/>
          </p:nvSpPr>
          <p:spPr>
            <a:xfrm rot="4090359">
              <a:off x="1421739" y="3259010"/>
              <a:ext cx="1620000" cy="16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F42BCF3-7766-4635-8AFE-ED902AA56FD1}"/>
                </a:ext>
              </a:extLst>
            </p:cNvPr>
            <p:cNvSpPr txBox="1"/>
            <p:nvPr/>
          </p:nvSpPr>
          <p:spPr>
            <a:xfrm rot="20032399">
              <a:off x="1463903" y="2925782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cs typeface="Bold Italic Art" pitchFamily="2" charset="-78"/>
                </a:rPr>
                <a:t>1</a:t>
              </a:r>
              <a:endParaRPr lang="ar-IQ" sz="2800" b="1" dirty="0">
                <a:solidFill>
                  <a:schemeClr val="accent1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305891F-7DBF-4D9C-9BFC-43ABD58869CF}"/>
              </a:ext>
            </a:extLst>
          </p:cNvPr>
          <p:cNvGrpSpPr/>
          <p:nvPr/>
        </p:nvGrpSpPr>
        <p:grpSpPr>
          <a:xfrm rot="1271589">
            <a:off x="4167060" y="3162517"/>
            <a:ext cx="1629653" cy="2475770"/>
            <a:chOff x="3192814" y="2707933"/>
            <a:chExt cx="1629653" cy="2475770"/>
          </a:xfrm>
        </p:grpSpPr>
        <p:sp>
          <p:nvSpPr>
            <p:cNvPr id="11" name="مستطيل مستدير الزوايا 29">
              <a:extLst>
                <a:ext uri="{FF2B5EF4-FFF2-40B4-BE49-F238E27FC236}">
                  <a16:creationId xmlns:a16="http://schemas.microsoft.com/office/drawing/2014/main" id="{F704190C-5611-4F87-973F-7180F2BE3BDA}"/>
                </a:ext>
              </a:extLst>
            </p:cNvPr>
            <p:cNvSpPr/>
            <p:nvPr/>
          </p:nvSpPr>
          <p:spPr>
            <a:xfrm rot="13702369">
              <a:off x="3202467" y="3563703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2" name="مستطيل مستدير الزوايا 28">
              <a:extLst>
                <a:ext uri="{FF2B5EF4-FFF2-40B4-BE49-F238E27FC236}">
                  <a16:creationId xmlns:a16="http://schemas.microsoft.com/office/drawing/2014/main" id="{455B3876-7DF7-460A-BBBA-B834A501A238}"/>
                </a:ext>
              </a:extLst>
            </p:cNvPr>
            <p:cNvSpPr/>
            <p:nvPr/>
          </p:nvSpPr>
          <p:spPr>
            <a:xfrm rot="2626092">
              <a:off x="3192814" y="3166600"/>
              <a:ext cx="1620000" cy="162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86103139-CE11-4072-B4C3-2F1722D41210}"/>
                </a:ext>
              </a:extLst>
            </p:cNvPr>
            <p:cNvSpPr txBox="1"/>
            <p:nvPr/>
          </p:nvSpPr>
          <p:spPr>
            <a:xfrm rot="18938852">
              <a:off x="3203695" y="2707933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cs typeface="Bold Italic Art" pitchFamily="2" charset="-78"/>
                </a:rPr>
                <a:t>2</a:t>
              </a:r>
              <a:endParaRPr lang="ar-IQ" sz="2800" b="1" dirty="0">
                <a:solidFill>
                  <a:srgbClr val="00B050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861894D-B9B1-4E96-ADA3-748DEC1800F0}"/>
              </a:ext>
            </a:extLst>
          </p:cNvPr>
          <p:cNvGrpSpPr/>
          <p:nvPr/>
        </p:nvGrpSpPr>
        <p:grpSpPr>
          <a:xfrm>
            <a:off x="5862889" y="2531485"/>
            <a:ext cx="1665946" cy="2525563"/>
            <a:chOff x="4908747" y="2644160"/>
            <a:chExt cx="1665946" cy="2525563"/>
          </a:xfrm>
        </p:grpSpPr>
        <p:sp>
          <p:nvSpPr>
            <p:cNvPr id="15" name="مستطيل مستدير الزوايا 33">
              <a:extLst>
                <a:ext uri="{FF2B5EF4-FFF2-40B4-BE49-F238E27FC236}">
                  <a16:creationId xmlns:a16="http://schemas.microsoft.com/office/drawing/2014/main" id="{8D0D4152-537C-4DC6-8418-4426709883C4}"/>
                </a:ext>
              </a:extLst>
            </p:cNvPr>
            <p:cNvSpPr/>
            <p:nvPr/>
          </p:nvSpPr>
          <p:spPr>
            <a:xfrm rot="14617698">
              <a:off x="4908747" y="3549723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6" name="مستطيل مستدير الزوايا 32">
              <a:extLst>
                <a:ext uri="{FF2B5EF4-FFF2-40B4-BE49-F238E27FC236}">
                  <a16:creationId xmlns:a16="http://schemas.microsoft.com/office/drawing/2014/main" id="{F77ED15A-B141-47E8-9FB0-DE2039461050}"/>
                </a:ext>
              </a:extLst>
            </p:cNvPr>
            <p:cNvSpPr/>
            <p:nvPr/>
          </p:nvSpPr>
          <p:spPr>
            <a:xfrm rot="3666383">
              <a:off x="4954693" y="3142039"/>
              <a:ext cx="1620000" cy="162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E119C478-B088-4ACD-B3A4-7CF505835696}"/>
                </a:ext>
              </a:extLst>
            </p:cNvPr>
            <p:cNvSpPr txBox="1"/>
            <p:nvPr/>
          </p:nvSpPr>
          <p:spPr>
            <a:xfrm rot="19936140">
              <a:off x="5299901" y="2644160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cs typeface="Bold Italic Art" pitchFamily="2" charset="-78"/>
                </a:rPr>
                <a:t>3</a:t>
              </a:r>
              <a:endParaRPr lang="ar-IQ" sz="2800" b="1" dirty="0">
                <a:solidFill>
                  <a:srgbClr val="C00000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CB37FDB-7F22-4540-8FDF-F3880CD8A6D9}"/>
              </a:ext>
            </a:extLst>
          </p:cNvPr>
          <p:cNvGrpSpPr/>
          <p:nvPr/>
        </p:nvGrpSpPr>
        <p:grpSpPr>
          <a:xfrm rot="2033155">
            <a:off x="7396556" y="1873572"/>
            <a:ext cx="1918095" cy="2233434"/>
            <a:chOff x="6334872" y="2960221"/>
            <a:chExt cx="1918095" cy="2233434"/>
          </a:xfrm>
        </p:grpSpPr>
        <p:sp>
          <p:nvSpPr>
            <p:cNvPr id="19" name="مستطيل مستدير الزوايا 37">
              <a:extLst>
                <a:ext uri="{FF2B5EF4-FFF2-40B4-BE49-F238E27FC236}">
                  <a16:creationId xmlns:a16="http://schemas.microsoft.com/office/drawing/2014/main" id="{A743897D-AAE1-4744-B138-152AEB96D486}"/>
                </a:ext>
              </a:extLst>
            </p:cNvPr>
            <p:cNvSpPr/>
            <p:nvPr/>
          </p:nvSpPr>
          <p:spPr>
            <a:xfrm rot="11827852">
              <a:off x="6632967" y="3573655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0" name="مستطيل مستدير الزوايا 36">
              <a:extLst>
                <a:ext uri="{FF2B5EF4-FFF2-40B4-BE49-F238E27FC236}">
                  <a16:creationId xmlns:a16="http://schemas.microsoft.com/office/drawing/2014/main" id="{E5D6DC45-306E-4899-A176-6D77AC318461}"/>
                </a:ext>
              </a:extLst>
            </p:cNvPr>
            <p:cNvSpPr/>
            <p:nvPr/>
          </p:nvSpPr>
          <p:spPr>
            <a:xfrm rot="1224040">
              <a:off x="6565532" y="3166600"/>
              <a:ext cx="1620000" cy="1620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03635A93-9216-4F79-912A-9B8B89FB11E9}"/>
                </a:ext>
              </a:extLst>
            </p:cNvPr>
            <p:cNvSpPr txBox="1"/>
            <p:nvPr/>
          </p:nvSpPr>
          <p:spPr>
            <a:xfrm rot="17218226">
              <a:off x="6206834" y="3088259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6"/>
                  </a:solidFill>
                  <a:cs typeface="Bold Italic Art" pitchFamily="2" charset="-78"/>
                </a:rPr>
                <a:t>4</a:t>
              </a:r>
              <a:endParaRPr lang="ar-IQ" sz="2800" b="1" dirty="0">
                <a:solidFill>
                  <a:schemeClr val="accent6"/>
                </a:solidFill>
                <a:cs typeface="Bold Italic Art" pitchFamily="2" charset="-78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A263FF5-D838-4F8F-88CF-66627A23A205}"/>
              </a:ext>
            </a:extLst>
          </p:cNvPr>
          <p:cNvSpPr txBox="1"/>
          <p:nvPr/>
        </p:nvSpPr>
        <p:spPr>
          <a:xfrm rot="21401535">
            <a:off x="2419944" y="4583181"/>
            <a:ext cx="15553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موضع نص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2462FDC-500B-4B7C-8BB6-6397607A1BA6}"/>
              </a:ext>
            </a:extLst>
          </p:cNvPr>
          <p:cNvSpPr txBox="1"/>
          <p:nvPr/>
        </p:nvSpPr>
        <p:spPr>
          <a:xfrm>
            <a:off x="4119897" y="3986095"/>
            <a:ext cx="168079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موضع نص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EB9EFC5-57D7-4500-BDE0-3B9901692C56}"/>
              </a:ext>
            </a:extLst>
          </p:cNvPr>
          <p:cNvSpPr txBox="1"/>
          <p:nvPr/>
        </p:nvSpPr>
        <p:spPr>
          <a:xfrm>
            <a:off x="5927764" y="3472872"/>
            <a:ext cx="15193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موضع نص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0638667-657A-4AF5-A58C-C99729AE784A}"/>
              </a:ext>
            </a:extLst>
          </p:cNvPr>
          <p:cNvSpPr txBox="1"/>
          <p:nvPr/>
        </p:nvSpPr>
        <p:spPr>
          <a:xfrm rot="155782">
            <a:off x="7847772" y="2473967"/>
            <a:ext cx="12879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موضع نص</a:t>
            </a:r>
          </a:p>
        </p:txBody>
      </p:sp>
      <p:sp>
        <p:nvSpPr>
          <p:cNvPr id="26" name="قلب 25">
            <a:extLst>
              <a:ext uri="{FF2B5EF4-FFF2-40B4-BE49-F238E27FC236}">
                <a16:creationId xmlns:a16="http://schemas.microsoft.com/office/drawing/2014/main" id="{A21633B6-598E-4B7D-B941-09CF2FAED121}"/>
              </a:ext>
            </a:extLst>
          </p:cNvPr>
          <p:cNvSpPr/>
          <p:nvPr/>
        </p:nvSpPr>
        <p:spPr>
          <a:xfrm>
            <a:off x="3031900" y="2306526"/>
            <a:ext cx="1095876" cy="1063412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27" name="قلب 26">
            <a:extLst>
              <a:ext uri="{FF2B5EF4-FFF2-40B4-BE49-F238E27FC236}">
                <a16:creationId xmlns:a16="http://schemas.microsoft.com/office/drawing/2014/main" id="{C97FF2DE-A52A-455D-901D-8E0B121A68DE}"/>
              </a:ext>
            </a:extLst>
          </p:cNvPr>
          <p:cNvSpPr/>
          <p:nvPr/>
        </p:nvSpPr>
        <p:spPr>
          <a:xfrm>
            <a:off x="4760810" y="1403696"/>
            <a:ext cx="1095876" cy="1063412"/>
          </a:xfrm>
          <a:prstGeom prst="heart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28" name="قلب 27">
            <a:extLst>
              <a:ext uri="{FF2B5EF4-FFF2-40B4-BE49-F238E27FC236}">
                <a16:creationId xmlns:a16="http://schemas.microsoft.com/office/drawing/2014/main" id="{E49B8543-F6D6-4AFE-89F0-733199D59069}"/>
              </a:ext>
            </a:extLst>
          </p:cNvPr>
          <p:cNvSpPr/>
          <p:nvPr/>
        </p:nvSpPr>
        <p:spPr>
          <a:xfrm>
            <a:off x="6449766" y="1127823"/>
            <a:ext cx="1095876" cy="1063412"/>
          </a:xfrm>
          <a:prstGeom prst="hear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sp>
        <p:nvSpPr>
          <p:cNvPr id="29" name="قلب 28">
            <a:extLst>
              <a:ext uri="{FF2B5EF4-FFF2-40B4-BE49-F238E27FC236}">
                <a16:creationId xmlns:a16="http://schemas.microsoft.com/office/drawing/2014/main" id="{57F4E503-83BD-4C38-90A1-014B852C295C}"/>
              </a:ext>
            </a:extLst>
          </p:cNvPr>
          <p:cNvSpPr/>
          <p:nvPr/>
        </p:nvSpPr>
        <p:spPr>
          <a:xfrm>
            <a:off x="8049598" y="299781"/>
            <a:ext cx="1095876" cy="1063412"/>
          </a:xfrm>
          <a:prstGeom prst="hear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635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B7157ED4-F91B-4E91-84F9-CD709975583B}"/>
              </a:ext>
            </a:extLst>
          </p:cNvPr>
          <p:cNvCxnSpPr/>
          <p:nvPr/>
        </p:nvCxnSpPr>
        <p:spPr>
          <a:xfrm>
            <a:off x="6494629" y="2116096"/>
            <a:ext cx="0" cy="10114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5C225A5A-9F36-430C-80E6-1CE45E1F78D4}"/>
              </a:ext>
            </a:extLst>
          </p:cNvPr>
          <p:cNvCxnSpPr/>
          <p:nvPr/>
        </p:nvCxnSpPr>
        <p:spPr>
          <a:xfrm>
            <a:off x="4157310" y="1332521"/>
            <a:ext cx="25362" cy="18459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8D642AA-422A-4594-9DA1-C9C0A2281ADD}"/>
              </a:ext>
            </a:extLst>
          </p:cNvPr>
          <p:cNvCxnSpPr/>
          <p:nvPr/>
        </p:nvCxnSpPr>
        <p:spPr>
          <a:xfrm>
            <a:off x="8446385" y="2751405"/>
            <a:ext cx="0" cy="1355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6419B63C-AD15-4112-9633-8BE463F238E3}"/>
              </a:ext>
            </a:extLst>
          </p:cNvPr>
          <p:cNvCxnSpPr/>
          <p:nvPr/>
        </p:nvCxnSpPr>
        <p:spPr>
          <a:xfrm>
            <a:off x="10535102" y="3429000"/>
            <a:ext cx="0" cy="10094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60B69920-76BE-42BB-8947-3ABB74D92796}"/>
              </a:ext>
            </a:extLst>
          </p:cNvPr>
          <p:cNvGrpSpPr/>
          <p:nvPr/>
        </p:nvGrpSpPr>
        <p:grpSpPr>
          <a:xfrm>
            <a:off x="9156628" y="4556523"/>
            <a:ext cx="1793059" cy="1981142"/>
            <a:chOff x="1248680" y="3259010"/>
            <a:chExt cx="1793059" cy="1981142"/>
          </a:xfrm>
        </p:grpSpPr>
        <p:sp>
          <p:nvSpPr>
            <p:cNvPr id="7" name="مستطيل مستدير الزوايا 24">
              <a:extLst>
                <a:ext uri="{FF2B5EF4-FFF2-40B4-BE49-F238E27FC236}">
                  <a16:creationId xmlns:a16="http://schemas.microsoft.com/office/drawing/2014/main" id="{87AF2CD6-151E-40DC-AC1A-A0C0FDC59397}"/>
                </a:ext>
              </a:extLst>
            </p:cNvPr>
            <p:cNvSpPr/>
            <p:nvPr/>
          </p:nvSpPr>
          <p:spPr>
            <a:xfrm rot="14728374">
              <a:off x="1248680" y="3620152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8" name="مستطيل مستدير الزوايا 25">
              <a:extLst>
                <a:ext uri="{FF2B5EF4-FFF2-40B4-BE49-F238E27FC236}">
                  <a16:creationId xmlns:a16="http://schemas.microsoft.com/office/drawing/2014/main" id="{E6FDD08A-5AFC-4906-9365-3838BC1F31A7}"/>
                </a:ext>
              </a:extLst>
            </p:cNvPr>
            <p:cNvSpPr/>
            <p:nvPr/>
          </p:nvSpPr>
          <p:spPr>
            <a:xfrm rot="4090359">
              <a:off x="1421739" y="3259010"/>
              <a:ext cx="1620000" cy="16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305891F-7DBF-4D9C-9BFC-43ABD58869CF}"/>
              </a:ext>
            </a:extLst>
          </p:cNvPr>
          <p:cNvGrpSpPr/>
          <p:nvPr/>
        </p:nvGrpSpPr>
        <p:grpSpPr>
          <a:xfrm rot="1271589">
            <a:off x="7235996" y="4205137"/>
            <a:ext cx="1629653" cy="2017103"/>
            <a:chOff x="3192814" y="3166600"/>
            <a:chExt cx="1629653" cy="2017103"/>
          </a:xfrm>
        </p:grpSpPr>
        <p:sp>
          <p:nvSpPr>
            <p:cNvPr id="11" name="مستطيل مستدير الزوايا 29">
              <a:extLst>
                <a:ext uri="{FF2B5EF4-FFF2-40B4-BE49-F238E27FC236}">
                  <a16:creationId xmlns:a16="http://schemas.microsoft.com/office/drawing/2014/main" id="{F704190C-5611-4F87-973F-7180F2BE3BDA}"/>
                </a:ext>
              </a:extLst>
            </p:cNvPr>
            <p:cNvSpPr/>
            <p:nvPr/>
          </p:nvSpPr>
          <p:spPr>
            <a:xfrm rot="13702369">
              <a:off x="3202467" y="3563703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2" name="مستطيل مستدير الزوايا 28">
              <a:extLst>
                <a:ext uri="{FF2B5EF4-FFF2-40B4-BE49-F238E27FC236}">
                  <a16:creationId xmlns:a16="http://schemas.microsoft.com/office/drawing/2014/main" id="{455B3876-7DF7-460A-BBBA-B834A501A238}"/>
                </a:ext>
              </a:extLst>
            </p:cNvPr>
            <p:cNvSpPr/>
            <p:nvPr/>
          </p:nvSpPr>
          <p:spPr>
            <a:xfrm rot="2626092">
              <a:off x="3192814" y="3166600"/>
              <a:ext cx="1620000" cy="162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861894D-B9B1-4E96-ADA3-748DEC1800F0}"/>
              </a:ext>
            </a:extLst>
          </p:cNvPr>
          <p:cNvGrpSpPr/>
          <p:nvPr/>
        </p:nvGrpSpPr>
        <p:grpSpPr>
          <a:xfrm>
            <a:off x="5360584" y="3134479"/>
            <a:ext cx="1665946" cy="2027684"/>
            <a:chOff x="4908747" y="3142039"/>
            <a:chExt cx="1665946" cy="2027684"/>
          </a:xfrm>
        </p:grpSpPr>
        <p:sp>
          <p:nvSpPr>
            <p:cNvPr id="15" name="مستطيل مستدير الزوايا 33">
              <a:extLst>
                <a:ext uri="{FF2B5EF4-FFF2-40B4-BE49-F238E27FC236}">
                  <a16:creationId xmlns:a16="http://schemas.microsoft.com/office/drawing/2014/main" id="{8D0D4152-537C-4DC6-8418-4426709883C4}"/>
                </a:ext>
              </a:extLst>
            </p:cNvPr>
            <p:cNvSpPr/>
            <p:nvPr/>
          </p:nvSpPr>
          <p:spPr>
            <a:xfrm rot="14617698">
              <a:off x="4908747" y="3549723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6" name="مستطيل مستدير الزوايا 32">
              <a:extLst>
                <a:ext uri="{FF2B5EF4-FFF2-40B4-BE49-F238E27FC236}">
                  <a16:creationId xmlns:a16="http://schemas.microsoft.com/office/drawing/2014/main" id="{F77ED15A-B141-47E8-9FB0-DE2039461050}"/>
                </a:ext>
              </a:extLst>
            </p:cNvPr>
            <p:cNvSpPr/>
            <p:nvPr/>
          </p:nvSpPr>
          <p:spPr>
            <a:xfrm rot="3666383">
              <a:off x="4954693" y="3142039"/>
              <a:ext cx="1620000" cy="162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CB37FDB-7F22-4540-8FDF-F3880CD8A6D9}"/>
              </a:ext>
            </a:extLst>
          </p:cNvPr>
          <p:cNvGrpSpPr/>
          <p:nvPr/>
        </p:nvGrpSpPr>
        <p:grpSpPr>
          <a:xfrm rot="2033155">
            <a:off x="3109869" y="2446802"/>
            <a:ext cx="1687435" cy="2027055"/>
            <a:chOff x="6565532" y="3166600"/>
            <a:chExt cx="1687435" cy="2027055"/>
          </a:xfrm>
        </p:grpSpPr>
        <p:sp>
          <p:nvSpPr>
            <p:cNvPr id="19" name="مستطيل مستدير الزوايا 37">
              <a:extLst>
                <a:ext uri="{FF2B5EF4-FFF2-40B4-BE49-F238E27FC236}">
                  <a16:creationId xmlns:a16="http://schemas.microsoft.com/office/drawing/2014/main" id="{A743897D-AAE1-4744-B138-152AEB96D486}"/>
                </a:ext>
              </a:extLst>
            </p:cNvPr>
            <p:cNvSpPr/>
            <p:nvPr/>
          </p:nvSpPr>
          <p:spPr>
            <a:xfrm rot="11827852">
              <a:off x="6632967" y="3573655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0" name="مستطيل مستدير الزوايا 36">
              <a:extLst>
                <a:ext uri="{FF2B5EF4-FFF2-40B4-BE49-F238E27FC236}">
                  <a16:creationId xmlns:a16="http://schemas.microsoft.com/office/drawing/2014/main" id="{E5D6DC45-306E-4899-A176-6D77AC318461}"/>
                </a:ext>
              </a:extLst>
            </p:cNvPr>
            <p:cNvSpPr/>
            <p:nvPr/>
          </p:nvSpPr>
          <p:spPr>
            <a:xfrm rot="1224040">
              <a:off x="6565532" y="3166600"/>
              <a:ext cx="1620000" cy="1620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A263FF5-D838-4F8F-88CF-66627A23A205}"/>
              </a:ext>
            </a:extLst>
          </p:cNvPr>
          <p:cNvSpPr txBox="1"/>
          <p:nvPr/>
        </p:nvSpPr>
        <p:spPr>
          <a:xfrm rot="21401535">
            <a:off x="9386091" y="5127113"/>
            <a:ext cx="15553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تضحية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B2462FDC-500B-4B7C-8BB6-6397607A1BA6}"/>
              </a:ext>
            </a:extLst>
          </p:cNvPr>
          <p:cNvSpPr txBox="1"/>
          <p:nvPr/>
        </p:nvSpPr>
        <p:spPr>
          <a:xfrm>
            <a:off x="7284081" y="4789623"/>
            <a:ext cx="1680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مشاركة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EB9EFC5-57D7-4500-BDE0-3B9901692C56}"/>
              </a:ext>
            </a:extLst>
          </p:cNvPr>
          <p:cNvSpPr txBox="1"/>
          <p:nvPr/>
        </p:nvSpPr>
        <p:spPr>
          <a:xfrm>
            <a:off x="5426301" y="3739984"/>
            <a:ext cx="15193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إيثار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0638667-657A-4AF5-A58C-C99729AE784A}"/>
              </a:ext>
            </a:extLst>
          </p:cNvPr>
          <p:cNvSpPr txBox="1"/>
          <p:nvPr/>
        </p:nvSpPr>
        <p:spPr>
          <a:xfrm rot="155782">
            <a:off x="3245317" y="2978710"/>
            <a:ext cx="12879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عطاء</a:t>
            </a:r>
          </a:p>
        </p:txBody>
      </p:sp>
      <p:sp>
        <p:nvSpPr>
          <p:cNvPr id="26" name="قلب 25">
            <a:extLst>
              <a:ext uri="{FF2B5EF4-FFF2-40B4-BE49-F238E27FC236}">
                <a16:creationId xmlns:a16="http://schemas.microsoft.com/office/drawing/2014/main" id="{A21633B6-598E-4B7D-B941-09CF2FAED121}"/>
              </a:ext>
            </a:extLst>
          </p:cNvPr>
          <p:cNvSpPr/>
          <p:nvPr/>
        </p:nvSpPr>
        <p:spPr>
          <a:xfrm>
            <a:off x="9998047" y="2635015"/>
            <a:ext cx="1095876" cy="1063412"/>
          </a:xfrm>
          <a:prstGeom prst="hear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27" name="قلب 26">
            <a:extLst>
              <a:ext uri="{FF2B5EF4-FFF2-40B4-BE49-F238E27FC236}">
                <a16:creationId xmlns:a16="http://schemas.microsoft.com/office/drawing/2014/main" id="{C97FF2DE-A52A-455D-901D-8E0B121A68DE}"/>
              </a:ext>
            </a:extLst>
          </p:cNvPr>
          <p:cNvSpPr/>
          <p:nvPr/>
        </p:nvSpPr>
        <p:spPr>
          <a:xfrm>
            <a:off x="7896746" y="1987416"/>
            <a:ext cx="1095876" cy="1063412"/>
          </a:xfrm>
          <a:prstGeom prst="heart">
            <a:avLst/>
          </a:prstGeom>
          <a:solidFill>
            <a:srgbClr val="00B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28" name="قلب 27">
            <a:extLst>
              <a:ext uri="{FF2B5EF4-FFF2-40B4-BE49-F238E27FC236}">
                <a16:creationId xmlns:a16="http://schemas.microsoft.com/office/drawing/2014/main" id="{E49B8543-F6D6-4AFE-89F0-733199D59069}"/>
              </a:ext>
            </a:extLst>
          </p:cNvPr>
          <p:cNvSpPr/>
          <p:nvPr/>
        </p:nvSpPr>
        <p:spPr>
          <a:xfrm>
            <a:off x="5947461" y="1232938"/>
            <a:ext cx="1095876" cy="1063412"/>
          </a:xfrm>
          <a:prstGeom prst="hear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29" name="قلب 28">
            <a:extLst>
              <a:ext uri="{FF2B5EF4-FFF2-40B4-BE49-F238E27FC236}">
                <a16:creationId xmlns:a16="http://schemas.microsoft.com/office/drawing/2014/main" id="{57F4E503-83BD-4C38-90A1-014B852C295C}"/>
              </a:ext>
            </a:extLst>
          </p:cNvPr>
          <p:cNvSpPr/>
          <p:nvPr/>
        </p:nvSpPr>
        <p:spPr>
          <a:xfrm>
            <a:off x="3609372" y="619858"/>
            <a:ext cx="1095876" cy="1063412"/>
          </a:xfrm>
          <a:prstGeom prst="hear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50A61AB2-BE2B-4DEA-B6BC-B3DCD667C87D}"/>
              </a:ext>
            </a:extLst>
          </p:cNvPr>
          <p:cNvSpPr/>
          <p:nvPr/>
        </p:nvSpPr>
        <p:spPr>
          <a:xfrm>
            <a:off x="10324710" y="3027628"/>
            <a:ext cx="439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ت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C31AF77F-7CFA-420B-B867-B7954043BB08}"/>
              </a:ext>
            </a:extLst>
          </p:cNvPr>
          <p:cNvSpPr/>
          <p:nvPr/>
        </p:nvSpPr>
        <p:spPr>
          <a:xfrm>
            <a:off x="8246553" y="2362599"/>
            <a:ext cx="396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ط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264C8259-7DD0-4ADC-A104-DE0F75E2DD7C}"/>
              </a:ext>
            </a:extLst>
          </p:cNvPr>
          <p:cNvSpPr/>
          <p:nvPr/>
        </p:nvSpPr>
        <p:spPr>
          <a:xfrm>
            <a:off x="6334970" y="1582032"/>
            <a:ext cx="319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و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E8A72973-8FBC-4DE2-8DB0-B3231F9EB36A}"/>
              </a:ext>
            </a:extLst>
          </p:cNvPr>
          <p:cNvSpPr/>
          <p:nvPr/>
        </p:nvSpPr>
        <p:spPr>
          <a:xfrm>
            <a:off x="3976010" y="981173"/>
            <a:ext cx="362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ع</a:t>
            </a:r>
          </a:p>
        </p:txBody>
      </p:sp>
      <p:sp>
        <p:nvSpPr>
          <p:cNvPr id="35" name="قلب 34">
            <a:extLst>
              <a:ext uri="{FF2B5EF4-FFF2-40B4-BE49-F238E27FC236}">
                <a16:creationId xmlns:a16="http://schemas.microsoft.com/office/drawing/2014/main" id="{E6061E70-2F02-411F-AFC1-2C87A85D0804}"/>
              </a:ext>
            </a:extLst>
          </p:cNvPr>
          <p:cNvSpPr/>
          <p:nvPr/>
        </p:nvSpPr>
        <p:spPr>
          <a:xfrm>
            <a:off x="314094" y="487243"/>
            <a:ext cx="1239322" cy="1202609"/>
          </a:xfrm>
          <a:prstGeom prst="hear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36" name="قلب 35">
            <a:extLst>
              <a:ext uri="{FF2B5EF4-FFF2-40B4-BE49-F238E27FC236}">
                <a16:creationId xmlns:a16="http://schemas.microsoft.com/office/drawing/2014/main" id="{2751570B-4EE4-44D5-B5C8-3471CB546F19}"/>
              </a:ext>
            </a:extLst>
          </p:cNvPr>
          <p:cNvSpPr/>
          <p:nvPr/>
        </p:nvSpPr>
        <p:spPr>
          <a:xfrm>
            <a:off x="314094" y="3598204"/>
            <a:ext cx="1239322" cy="1202609"/>
          </a:xfrm>
          <a:prstGeom prst="heart">
            <a:avLst/>
          </a:prstGeom>
          <a:solidFill>
            <a:srgbClr val="08B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37" name="قلب 36">
            <a:extLst>
              <a:ext uri="{FF2B5EF4-FFF2-40B4-BE49-F238E27FC236}">
                <a16:creationId xmlns:a16="http://schemas.microsoft.com/office/drawing/2014/main" id="{F7BEF6F8-4560-4050-A41E-B33D91E698FD}"/>
              </a:ext>
            </a:extLst>
          </p:cNvPr>
          <p:cNvSpPr/>
          <p:nvPr/>
        </p:nvSpPr>
        <p:spPr>
          <a:xfrm>
            <a:off x="292318" y="2011978"/>
            <a:ext cx="1239322" cy="1202609"/>
          </a:xfrm>
          <a:prstGeom prst="heart">
            <a:avLst/>
          </a:prstGeom>
          <a:solidFill>
            <a:srgbClr val="169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38" name="قلب 37">
            <a:extLst>
              <a:ext uri="{FF2B5EF4-FFF2-40B4-BE49-F238E27FC236}">
                <a16:creationId xmlns:a16="http://schemas.microsoft.com/office/drawing/2014/main" id="{05966595-DC02-43F9-83AA-755EC88B9776}"/>
              </a:ext>
            </a:extLst>
          </p:cNvPr>
          <p:cNvSpPr/>
          <p:nvPr/>
        </p:nvSpPr>
        <p:spPr>
          <a:xfrm>
            <a:off x="312199" y="5168148"/>
            <a:ext cx="1239322" cy="1202609"/>
          </a:xfrm>
          <a:prstGeom prst="heart">
            <a:avLst/>
          </a:prstGeom>
          <a:solidFill>
            <a:srgbClr val="16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vertisingExtraBold" pitchFamily="2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F284E66-1BC3-4C5D-BE60-F9E8DE0C2E1E}"/>
              </a:ext>
            </a:extLst>
          </p:cNvPr>
          <p:cNvSpPr txBox="1"/>
          <p:nvPr/>
        </p:nvSpPr>
        <p:spPr>
          <a:xfrm>
            <a:off x="470438" y="889945"/>
            <a:ext cx="8410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</a:lstStyle>
          <a:p>
            <a:pPr algn="ctr"/>
            <a:r>
              <a:rPr lang="ar-IQ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ثقة 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A49BD49-3458-422A-BCFB-7FB77B2D9B41}"/>
              </a:ext>
            </a:extLst>
          </p:cNvPr>
          <p:cNvSpPr txBox="1"/>
          <p:nvPr/>
        </p:nvSpPr>
        <p:spPr>
          <a:xfrm>
            <a:off x="84990" y="2355385"/>
            <a:ext cx="1658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defRPr>
            </a:lvl1pPr>
          </a:lstStyle>
          <a:p>
            <a:r>
              <a:rPr lang="ar-IQ" sz="2800" dirty="0"/>
              <a:t>تكافل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C655261-EBCA-48D1-8C3A-A9F5E60B63DE}"/>
              </a:ext>
            </a:extLst>
          </p:cNvPr>
          <p:cNvSpPr txBox="1"/>
          <p:nvPr/>
        </p:nvSpPr>
        <p:spPr>
          <a:xfrm>
            <a:off x="423302" y="3988420"/>
            <a:ext cx="888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defRPr>
            </a:lvl1pPr>
          </a:lstStyle>
          <a:p>
            <a:r>
              <a:rPr lang="ar-IQ" dirty="0"/>
              <a:t>بناء 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81BCD46-FCD9-4EFA-A006-97E5A84CEFE4}"/>
              </a:ext>
            </a:extLst>
          </p:cNvPr>
          <p:cNvSpPr txBox="1"/>
          <p:nvPr/>
        </p:nvSpPr>
        <p:spPr>
          <a:xfrm>
            <a:off x="64608" y="5542333"/>
            <a:ext cx="16588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defRPr>
            </a:lvl1pPr>
          </a:lstStyle>
          <a:p>
            <a:r>
              <a:rPr lang="ar-IQ" sz="2400" dirty="0"/>
              <a:t>تعاون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32CA5A67-145B-40D0-9130-979AF6B62885}"/>
              </a:ext>
            </a:extLst>
          </p:cNvPr>
          <p:cNvSpPr txBox="1"/>
          <p:nvPr/>
        </p:nvSpPr>
        <p:spPr>
          <a:xfrm>
            <a:off x="8124479" y="564898"/>
            <a:ext cx="37456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IQ"/>
            </a:defPPr>
            <a:lvl1pPr algn="ctr"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defRPr>
            </a:lvl1pPr>
          </a:lstStyle>
          <a:p>
            <a:r>
              <a:rPr lang="ar-IQ" sz="2800" dirty="0">
                <a:solidFill>
                  <a:srgbClr val="169AA8"/>
                </a:solidFill>
              </a:rPr>
              <a:t>بعض معاني التطوع</a:t>
            </a: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DE2C323E-3FBF-4432-AEEC-0B0AED461EB9}"/>
              </a:ext>
            </a:extLst>
          </p:cNvPr>
          <p:cNvSpPr/>
          <p:nvPr/>
        </p:nvSpPr>
        <p:spPr>
          <a:xfrm flipV="1">
            <a:off x="8430886" y="1225946"/>
            <a:ext cx="3132800" cy="45719"/>
          </a:xfrm>
          <a:prstGeom prst="ellipse">
            <a:avLst/>
          </a:prstGeom>
          <a:solidFill>
            <a:srgbClr val="13B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6F79A28-897A-4EB3-9FCF-D549F4CD9085}"/>
              </a:ext>
            </a:extLst>
          </p:cNvPr>
          <p:cNvSpPr txBox="1"/>
          <p:nvPr/>
        </p:nvSpPr>
        <p:spPr>
          <a:xfrm>
            <a:off x="2546961" y="5670098"/>
            <a:ext cx="33993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cs typeface="AF_Taif Normal" pitchFamily="2" charset="-78"/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9300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شبه منحرف 21">
            <a:extLst>
              <a:ext uri="{FF2B5EF4-FFF2-40B4-BE49-F238E27FC236}">
                <a16:creationId xmlns:a16="http://schemas.microsoft.com/office/drawing/2014/main" id="{5B8EE2DB-B393-482D-9C86-D690A21B0CAC}"/>
              </a:ext>
            </a:extLst>
          </p:cNvPr>
          <p:cNvSpPr/>
          <p:nvPr/>
        </p:nvSpPr>
        <p:spPr>
          <a:xfrm>
            <a:off x="6496276" y="4324272"/>
            <a:ext cx="2309522" cy="1190925"/>
          </a:xfrm>
          <a:prstGeom prst="trapezoid">
            <a:avLst>
              <a:gd name="adj" fmla="val 67499"/>
            </a:avLst>
          </a:prstGeo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شبه منحرف 22">
            <a:extLst>
              <a:ext uri="{FF2B5EF4-FFF2-40B4-BE49-F238E27FC236}">
                <a16:creationId xmlns:a16="http://schemas.microsoft.com/office/drawing/2014/main" id="{B4290D9C-232C-468E-BB13-DD501EC6F483}"/>
              </a:ext>
            </a:extLst>
          </p:cNvPr>
          <p:cNvSpPr/>
          <p:nvPr/>
        </p:nvSpPr>
        <p:spPr>
          <a:xfrm>
            <a:off x="6483843" y="1633499"/>
            <a:ext cx="2309522" cy="1190925"/>
          </a:xfrm>
          <a:prstGeom prst="trapezoid">
            <a:avLst>
              <a:gd name="adj" fmla="val 67499"/>
            </a:avLst>
          </a:prstGeo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شبه منحرف 23">
            <a:extLst>
              <a:ext uri="{FF2B5EF4-FFF2-40B4-BE49-F238E27FC236}">
                <a16:creationId xmlns:a16="http://schemas.microsoft.com/office/drawing/2014/main" id="{2E5C692C-7A47-4AA9-BCCE-3FDE517D895F}"/>
              </a:ext>
            </a:extLst>
          </p:cNvPr>
          <p:cNvSpPr/>
          <p:nvPr/>
        </p:nvSpPr>
        <p:spPr>
          <a:xfrm>
            <a:off x="2882909" y="2662270"/>
            <a:ext cx="2309522" cy="1190925"/>
          </a:xfrm>
          <a:prstGeom prst="trapezoid">
            <a:avLst>
              <a:gd name="adj" fmla="val 67499"/>
            </a:avLst>
          </a:prstGeo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شبه منحرف 24">
            <a:extLst>
              <a:ext uri="{FF2B5EF4-FFF2-40B4-BE49-F238E27FC236}">
                <a16:creationId xmlns:a16="http://schemas.microsoft.com/office/drawing/2014/main" id="{D5C54997-D86D-4AAE-A3E1-849F9571BA37}"/>
              </a:ext>
            </a:extLst>
          </p:cNvPr>
          <p:cNvSpPr/>
          <p:nvPr/>
        </p:nvSpPr>
        <p:spPr>
          <a:xfrm>
            <a:off x="2885450" y="5149362"/>
            <a:ext cx="2309522" cy="1190925"/>
          </a:xfrm>
          <a:prstGeom prst="trapezoid">
            <a:avLst>
              <a:gd name="adj" fmla="val 67499"/>
            </a:avLst>
          </a:prstGeo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D297B9FA-FEC4-4552-B735-FBEF19C3B8D0}"/>
              </a:ext>
            </a:extLst>
          </p:cNvPr>
          <p:cNvSpPr/>
          <p:nvPr/>
        </p:nvSpPr>
        <p:spPr>
          <a:xfrm>
            <a:off x="3924326" y="5124310"/>
            <a:ext cx="204788" cy="288000"/>
          </a:xfrm>
          <a:custGeom>
            <a:avLst/>
            <a:gdLst>
              <a:gd name="connsiteX0" fmla="*/ 321056 w 887758"/>
              <a:gd name="connsiteY0" fmla="*/ 0 h 1248484"/>
              <a:gd name="connsiteX1" fmla="*/ 593345 w 887758"/>
              <a:gd name="connsiteY1" fmla="*/ 0 h 1248484"/>
              <a:gd name="connsiteX2" fmla="*/ 789140 w 887758"/>
              <a:gd name="connsiteY2" fmla="*/ 388597 h 1248484"/>
              <a:gd name="connsiteX3" fmla="*/ 735825 w 887758"/>
              <a:gd name="connsiteY3" fmla="*/ 388597 h 1248484"/>
              <a:gd name="connsiteX4" fmla="*/ 757749 w 887758"/>
              <a:gd name="connsiteY4" fmla="*/ 408646 h 1248484"/>
              <a:gd name="connsiteX5" fmla="*/ 887758 w 887758"/>
              <a:gd name="connsiteY5" fmla="*/ 756518 h 1248484"/>
              <a:gd name="connsiteX6" fmla="*/ 443879 w 887758"/>
              <a:gd name="connsiteY6" fmla="*/ 1248484 h 1248484"/>
              <a:gd name="connsiteX7" fmla="*/ 0 w 887758"/>
              <a:gd name="connsiteY7" fmla="*/ 756518 h 1248484"/>
              <a:gd name="connsiteX8" fmla="*/ 130009 w 887758"/>
              <a:gd name="connsiteY8" fmla="*/ 408646 h 1248484"/>
              <a:gd name="connsiteX9" fmla="*/ 151933 w 887758"/>
              <a:gd name="connsiteY9" fmla="*/ 388597 h 1248484"/>
              <a:gd name="connsiteX10" fmla="*/ 125261 w 887758"/>
              <a:gd name="connsiteY10" fmla="*/ 388597 h 1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58" h="1248484">
                <a:moveTo>
                  <a:pt x="321056" y="0"/>
                </a:moveTo>
                <a:lnTo>
                  <a:pt x="593345" y="0"/>
                </a:lnTo>
                <a:lnTo>
                  <a:pt x="789140" y="388597"/>
                </a:lnTo>
                <a:lnTo>
                  <a:pt x="735825" y="388597"/>
                </a:lnTo>
                <a:lnTo>
                  <a:pt x="757749" y="408646"/>
                </a:lnTo>
                <a:cubicBezTo>
                  <a:pt x="838075" y="497674"/>
                  <a:pt x="887758" y="620666"/>
                  <a:pt x="887758" y="756518"/>
                </a:cubicBezTo>
                <a:cubicBezTo>
                  <a:pt x="887758" y="1028223"/>
                  <a:pt x="689027" y="1248484"/>
                  <a:pt x="443879" y="1248484"/>
                </a:cubicBezTo>
                <a:cubicBezTo>
                  <a:pt x="198731" y="1248484"/>
                  <a:pt x="0" y="1028223"/>
                  <a:pt x="0" y="756518"/>
                </a:cubicBezTo>
                <a:cubicBezTo>
                  <a:pt x="0" y="620666"/>
                  <a:pt x="49683" y="497674"/>
                  <a:pt x="130009" y="408646"/>
                </a:cubicBezTo>
                <a:lnTo>
                  <a:pt x="151933" y="388597"/>
                </a:lnTo>
                <a:lnTo>
                  <a:pt x="125261" y="388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DBE02EF1-3070-4725-927E-5D0C6129702B}"/>
              </a:ext>
            </a:extLst>
          </p:cNvPr>
          <p:cNvSpPr/>
          <p:nvPr/>
        </p:nvSpPr>
        <p:spPr>
          <a:xfrm>
            <a:off x="7536210" y="1602956"/>
            <a:ext cx="204788" cy="288000"/>
          </a:xfrm>
          <a:custGeom>
            <a:avLst/>
            <a:gdLst>
              <a:gd name="connsiteX0" fmla="*/ 321056 w 887758"/>
              <a:gd name="connsiteY0" fmla="*/ 0 h 1248484"/>
              <a:gd name="connsiteX1" fmla="*/ 593345 w 887758"/>
              <a:gd name="connsiteY1" fmla="*/ 0 h 1248484"/>
              <a:gd name="connsiteX2" fmla="*/ 789140 w 887758"/>
              <a:gd name="connsiteY2" fmla="*/ 388597 h 1248484"/>
              <a:gd name="connsiteX3" fmla="*/ 735825 w 887758"/>
              <a:gd name="connsiteY3" fmla="*/ 388597 h 1248484"/>
              <a:gd name="connsiteX4" fmla="*/ 757749 w 887758"/>
              <a:gd name="connsiteY4" fmla="*/ 408646 h 1248484"/>
              <a:gd name="connsiteX5" fmla="*/ 887758 w 887758"/>
              <a:gd name="connsiteY5" fmla="*/ 756518 h 1248484"/>
              <a:gd name="connsiteX6" fmla="*/ 443879 w 887758"/>
              <a:gd name="connsiteY6" fmla="*/ 1248484 h 1248484"/>
              <a:gd name="connsiteX7" fmla="*/ 0 w 887758"/>
              <a:gd name="connsiteY7" fmla="*/ 756518 h 1248484"/>
              <a:gd name="connsiteX8" fmla="*/ 130009 w 887758"/>
              <a:gd name="connsiteY8" fmla="*/ 408646 h 1248484"/>
              <a:gd name="connsiteX9" fmla="*/ 151933 w 887758"/>
              <a:gd name="connsiteY9" fmla="*/ 388597 h 1248484"/>
              <a:gd name="connsiteX10" fmla="*/ 125261 w 887758"/>
              <a:gd name="connsiteY10" fmla="*/ 388597 h 1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58" h="1248484">
                <a:moveTo>
                  <a:pt x="321056" y="0"/>
                </a:moveTo>
                <a:lnTo>
                  <a:pt x="593345" y="0"/>
                </a:lnTo>
                <a:lnTo>
                  <a:pt x="789140" y="388597"/>
                </a:lnTo>
                <a:lnTo>
                  <a:pt x="735825" y="388597"/>
                </a:lnTo>
                <a:lnTo>
                  <a:pt x="757749" y="408646"/>
                </a:lnTo>
                <a:cubicBezTo>
                  <a:pt x="838075" y="497674"/>
                  <a:pt x="887758" y="620666"/>
                  <a:pt x="887758" y="756518"/>
                </a:cubicBezTo>
                <a:cubicBezTo>
                  <a:pt x="887758" y="1028223"/>
                  <a:pt x="689027" y="1248484"/>
                  <a:pt x="443879" y="1248484"/>
                </a:cubicBezTo>
                <a:cubicBezTo>
                  <a:pt x="198731" y="1248484"/>
                  <a:pt x="0" y="1028223"/>
                  <a:pt x="0" y="756518"/>
                </a:cubicBezTo>
                <a:cubicBezTo>
                  <a:pt x="0" y="620666"/>
                  <a:pt x="49683" y="497674"/>
                  <a:pt x="130009" y="408646"/>
                </a:cubicBezTo>
                <a:lnTo>
                  <a:pt x="151933" y="388597"/>
                </a:lnTo>
                <a:lnTo>
                  <a:pt x="125261" y="388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E0F5A053-A151-4F8D-A2D3-D319EBB80DB9}"/>
              </a:ext>
            </a:extLst>
          </p:cNvPr>
          <p:cNvSpPr/>
          <p:nvPr/>
        </p:nvSpPr>
        <p:spPr>
          <a:xfrm>
            <a:off x="3928632" y="2644905"/>
            <a:ext cx="204788" cy="288000"/>
          </a:xfrm>
          <a:custGeom>
            <a:avLst/>
            <a:gdLst>
              <a:gd name="connsiteX0" fmla="*/ 321056 w 887758"/>
              <a:gd name="connsiteY0" fmla="*/ 0 h 1248484"/>
              <a:gd name="connsiteX1" fmla="*/ 593345 w 887758"/>
              <a:gd name="connsiteY1" fmla="*/ 0 h 1248484"/>
              <a:gd name="connsiteX2" fmla="*/ 789140 w 887758"/>
              <a:gd name="connsiteY2" fmla="*/ 388597 h 1248484"/>
              <a:gd name="connsiteX3" fmla="*/ 735825 w 887758"/>
              <a:gd name="connsiteY3" fmla="*/ 388597 h 1248484"/>
              <a:gd name="connsiteX4" fmla="*/ 757749 w 887758"/>
              <a:gd name="connsiteY4" fmla="*/ 408646 h 1248484"/>
              <a:gd name="connsiteX5" fmla="*/ 887758 w 887758"/>
              <a:gd name="connsiteY5" fmla="*/ 756518 h 1248484"/>
              <a:gd name="connsiteX6" fmla="*/ 443879 w 887758"/>
              <a:gd name="connsiteY6" fmla="*/ 1248484 h 1248484"/>
              <a:gd name="connsiteX7" fmla="*/ 0 w 887758"/>
              <a:gd name="connsiteY7" fmla="*/ 756518 h 1248484"/>
              <a:gd name="connsiteX8" fmla="*/ 130009 w 887758"/>
              <a:gd name="connsiteY8" fmla="*/ 408646 h 1248484"/>
              <a:gd name="connsiteX9" fmla="*/ 151933 w 887758"/>
              <a:gd name="connsiteY9" fmla="*/ 388597 h 1248484"/>
              <a:gd name="connsiteX10" fmla="*/ 125261 w 887758"/>
              <a:gd name="connsiteY10" fmla="*/ 388597 h 1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58" h="1248484">
                <a:moveTo>
                  <a:pt x="321056" y="0"/>
                </a:moveTo>
                <a:lnTo>
                  <a:pt x="593345" y="0"/>
                </a:lnTo>
                <a:lnTo>
                  <a:pt x="789140" y="388597"/>
                </a:lnTo>
                <a:lnTo>
                  <a:pt x="735825" y="388597"/>
                </a:lnTo>
                <a:lnTo>
                  <a:pt x="757749" y="408646"/>
                </a:lnTo>
                <a:cubicBezTo>
                  <a:pt x="838075" y="497674"/>
                  <a:pt x="887758" y="620666"/>
                  <a:pt x="887758" y="756518"/>
                </a:cubicBezTo>
                <a:cubicBezTo>
                  <a:pt x="887758" y="1028223"/>
                  <a:pt x="689027" y="1248484"/>
                  <a:pt x="443879" y="1248484"/>
                </a:cubicBezTo>
                <a:cubicBezTo>
                  <a:pt x="198731" y="1248484"/>
                  <a:pt x="0" y="1028223"/>
                  <a:pt x="0" y="756518"/>
                </a:cubicBezTo>
                <a:cubicBezTo>
                  <a:pt x="0" y="620666"/>
                  <a:pt x="49683" y="497674"/>
                  <a:pt x="130009" y="408646"/>
                </a:cubicBezTo>
                <a:lnTo>
                  <a:pt x="151933" y="388597"/>
                </a:lnTo>
                <a:lnTo>
                  <a:pt x="125261" y="388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239648D0-A98B-4F31-BD62-C72627E2B20A}"/>
              </a:ext>
            </a:extLst>
          </p:cNvPr>
          <p:cNvSpPr/>
          <p:nvPr/>
        </p:nvSpPr>
        <p:spPr>
          <a:xfrm>
            <a:off x="7549608" y="4297922"/>
            <a:ext cx="204788" cy="288000"/>
          </a:xfrm>
          <a:custGeom>
            <a:avLst/>
            <a:gdLst>
              <a:gd name="connsiteX0" fmla="*/ 321056 w 887758"/>
              <a:gd name="connsiteY0" fmla="*/ 0 h 1248484"/>
              <a:gd name="connsiteX1" fmla="*/ 593345 w 887758"/>
              <a:gd name="connsiteY1" fmla="*/ 0 h 1248484"/>
              <a:gd name="connsiteX2" fmla="*/ 789140 w 887758"/>
              <a:gd name="connsiteY2" fmla="*/ 388597 h 1248484"/>
              <a:gd name="connsiteX3" fmla="*/ 735825 w 887758"/>
              <a:gd name="connsiteY3" fmla="*/ 388597 h 1248484"/>
              <a:gd name="connsiteX4" fmla="*/ 757749 w 887758"/>
              <a:gd name="connsiteY4" fmla="*/ 408646 h 1248484"/>
              <a:gd name="connsiteX5" fmla="*/ 887758 w 887758"/>
              <a:gd name="connsiteY5" fmla="*/ 756518 h 1248484"/>
              <a:gd name="connsiteX6" fmla="*/ 443879 w 887758"/>
              <a:gd name="connsiteY6" fmla="*/ 1248484 h 1248484"/>
              <a:gd name="connsiteX7" fmla="*/ 0 w 887758"/>
              <a:gd name="connsiteY7" fmla="*/ 756518 h 1248484"/>
              <a:gd name="connsiteX8" fmla="*/ 130009 w 887758"/>
              <a:gd name="connsiteY8" fmla="*/ 408646 h 1248484"/>
              <a:gd name="connsiteX9" fmla="*/ 151933 w 887758"/>
              <a:gd name="connsiteY9" fmla="*/ 388597 h 1248484"/>
              <a:gd name="connsiteX10" fmla="*/ 125261 w 887758"/>
              <a:gd name="connsiteY10" fmla="*/ 388597 h 1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58" h="1248484">
                <a:moveTo>
                  <a:pt x="321056" y="0"/>
                </a:moveTo>
                <a:lnTo>
                  <a:pt x="593345" y="0"/>
                </a:lnTo>
                <a:lnTo>
                  <a:pt x="789140" y="388597"/>
                </a:lnTo>
                <a:lnTo>
                  <a:pt x="735825" y="388597"/>
                </a:lnTo>
                <a:lnTo>
                  <a:pt x="757749" y="408646"/>
                </a:lnTo>
                <a:cubicBezTo>
                  <a:pt x="838075" y="497674"/>
                  <a:pt x="887758" y="620666"/>
                  <a:pt x="887758" y="756518"/>
                </a:cubicBezTo>
                <a:cubicBezTo>
                  <a:pt x="887758" y="1028223"/>
                  <a:pt x="689027" y="1248484"/>
                  <a:pt x="443879" y="1248484"/>
                </a:cubicBezTo>
                <a:cubicBezTo>
                  <a:pt x="198731" y="1248484"/>
                  <a:pt x="0" y="1028223"/>
                  <a:pt x="0" y="756518"/>
                </a:cubicBezTo>
                <a:cubicBezTo>
                  <a:pt x="0" y="620666"/>
                  <a:pt x="49683" y="497674"/>
                  <a:pt x="130009" y="408646"/>
                </a:cubicBezTo>
                <a:lnTo>
                  <a:pt x="151933" y="388597"/>
                </a:lnTo>
                <a:lnTo>
                  <a:pt x="125261" y="388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شبه منحرف 1">
            <a:extLst>
              <a:ext uri="{FF2B5EF4-FFF2-40B4-BE49-F238E27FC236}">
                <a16:creationId xmlns:a16="http://schemas.microsoft.com/office/drawing/2014/main" id="{7DF2FBA6-AB19-4E0F-A10D-7371E6593366}"/>
              </a:ext>
            </a:extLst>
          </p:cNvPr>
          <p:cNvSpPr/>
          <p:nvPr/>
        </p:nvSpPr>
        <p:spPr>
          <a:xfrm>
            <a:off x="5051608" y="6167282"/>
            <a:ext cx="1620000" cy="684000"/>
          </a:xfrm>
          <a:prstGeom prst="trapezoid">
            <a:avLst>
              <a:gd name="adj" fmla="val 5853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5FE5F26-1724-4892-B82B-6475DBCF85D2}"/>
              </a:ext>
            </a:extLst>
          </p:cNvPr>
          <p:cNvSpPr/>
          <p:nvPr/>
        </p:nvSpPr>
        <p:spPr>
          <a:xfrm>
            <a:off x="5770883" y="1436241"/>
            <a:ext cx="149482" cy="4736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قوس ممتلئ 4">
            <a:extLst>
              <a:ext uri="{FF2B5EF4-FFF2-40B4-BE49-F238E27FC236}">
                <a16:creationId xmlns:a16="http://schemas.microsoft.com/office/drawing/2014/main" id="{0D66D955-B5C6-4B0D-8175-9CE809AAA9BA}"/>
              </a:ext>
            </a:extLst>
          </p:cNvPr>
          <p:cNvSpPr/>
          <p:nvPr/>
        </p:nvSpPr>
        <p:spPr>
          <a:xfrm>
            <a:off x="5770883" y="475222"/>
            <a:ext cx="1944000" cy="1728000"/>
          </a:xfrm>
          <a:prstGeom prst="blockArc">
            <a:avLst>
              <a:gd name="adj1" fmla="val 10328108"/>
              <a:gd name="adj2" fmla="val 318772"/>
              <a:gd name="adj3" fmla="val 81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6" name="قوس ممتلئ 5">
            <a:extLst>
              <a:ext uri="{FF2B5EF4-FFF2-40B4-BE49-F238E27FC236}">
                <a16:creationId xmlns:a16="http://schemas.microsoft.com/office/drawing/2014/main" id="{FAFD208C-01A3-4EC8-83BF-444604D8B05D}"/>
              </a:ext>
            </a:extLst>
          </p:cNvPr>
          <p:cNvSpPr/>
          <p:nvPr/>
        </p:nvSpPr>
        <p:spPr>
          <a:xfrm>
            <a:off x="5768342" y="3133362"/>
            <a:ext cx="1944000" cy="1728000"/>
          </a:xfrm>
          <a:prstGeom prst="blockArc">
            <a:avLst>
              <a:gd name="adj1" fmla="val 10328108"/>
              <a:gd name="adj2" fmla="val 318772"/>
              <a:gd name="adj3" fmla="val 81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7" name="قوس ممتلئ 6">
            <a:extLst>
              <a:ext uri="{FF2B5EF4-FFF2-40B4-BE49-F238E27FC236}">
                <a16:creationId xmlns:a16="http://schemas.microsoft.com/office/drawing/2014/main" id="{152E914F-4F23-4426-892F-0523C7774BFB}"/>
              </a:ext>
            </a:extLst>
          </p:cNvPr>
          <p:cNvSpPr/>
          <p:nvPr/>
        </p:nvSpPr>
        <p:spPr>
          <a:xfrm>
            <a:off x="3976365" y="1428408"/>
            <a:ext cx="1944000" cy="1728000"/>
          </a:xfrm>
          <a:prstGeom prst="blockArc">
            <a:avLst>
              <a:gd name="adj1" fmla="val 10328108"/>
              <a:gd name="adj2" fmla="val 318772"/>
              <a:gd name="adj3" fmla="val 81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8" name="قوس ممتلئ 7">
            <a:extLst>
              <a:ext uri="{FF2B5EF4-FFF2-40B4-BE49-F238E27FC236}">
                <a16:creationId xmlns:a16="http://schemas.microsoft.com/office/drawing/2014/main" id="{7F72E5F6-A773-47D1-AA13-085EC6D3B69E}"/>
              </a:ext>
            </a:extLst>
          </p:cNvPr>
          <p:cNvSpPr/>
          <p:nvPr/>
        </p:nvSpPr>
        <p:spPr>
          <a:xfrm>
            <a:off x="3976365" y="4034973"/>
            <a:ext cx="1944000" cy="1728000"/>
          </a:xfrm>
          <a:prstGeom prst="blockArc">
            <a:avLst>
              <a:gd name="adj1" fmla="val 10907921"/>
              <a:gd name="adj2" fmla="val 318772"/>
              <a:gd name="adj3" fmla="val 81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9" name="شبه منحرف 8">
            <a:extLst>
              <a:ext uri="{FF2B5EF4-FFF2-40B4-BE49-F238E27FC236}">
                <a16:creationId xmlns:a16="http://schemas.microsoft.com/office/drawing/2014/main" id="{624CADF4-AAAF-4DB0-9CFF-603A930FF9A1}"/>
              </a:ext>
            </a:extLst>
          </p:cNvPr>
          <p:cNvSpPr/>
          <p:nvPr/>
        </p:nvSpPr>
        <p:spPr>
          <a:xfrm>
            <a:off x="7295134" y="4034973"/>
            <a:ext cx="720000" cy="288000"/>
          </a:xfrm>
          <a:prstGeom prst="trapezoid">
            <a:avLst>
              <a:gd name="adj" fmla="val 6482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شبه منحرف 9">
            <a:extLst>
              <a:ext uri="{FF2B5EF4-FFF2-40B4-BE49-F238E27FC236}">
                <a16:creationId xmlns:a16="http://schemas.microsoft.com/office/drawing/2014/main" id="{97882D2A-0360-4FAC-A4F3-22472CF165A1}"/>
              </a:ext>
            </a:extLst>
          </p:cNvPr>
          <p:cNvSpPr/>
          <p:nvPr/>
        </p:nvSpPr>
        <p:spPr>
          <a:xfrm>
            <a:off x="3682408" y="4861362"/>
            <a:ext cx="720000" cy="288000"/>
          </a:xfrm>
          <a:prstGeom prst="trapezoid">
            <a:avLst>
              <a:gd name="adj" fmla="val 6482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شبه منحرف 10">
            <a:extLst>
              <a:ext uri="{FF2B5EF4-FFF2-40B4-BE49-F238E27FC236}">
                <a16:creationId xmlns:a16="http://schemas.microsoft.com/office/drawing/2014/main" id="{2497CBF0-4F82-41F3-8257-7E67AAA3F5EE}"/>
              </a:ext>
            </a:extLst>
          </p:cNvPr>
          <p:cNvSpPr/>
          <p:nvPr/>
        </p:nvSpPr>
        <p:spPr>
          <a:xfrm>
            <a:off x="7288840" y="1342803"/>
            <a:ext cx="720000" cy="288000"/>
          </a:xfrm>
          <a:prstGeom prst="trapezoid">
            <a:avLst>
              <a:gd name="adj" fmla="val 6482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شبه منحرف 11">
            <a:extLst>
              <a:ext uri="{FF2B5EF4-FFF2-40B4-BE49-F238E27FC236}">
                <a16:creationId xmlns:a16="http://schemas.microsoft.com/office/drawing/2014/main" id="{1378F566-2893-4571-925A-ADCC03D94ABA}"/>
              </a:ext>
            </a:extLst>
          </p:cNvPr>
          <p:cNvSpPr/>
          <p:nvPr/>
        </p:nvSpPr>
        <p:spPr>
          <a:xfrm>
            <a:off x="3682408" y="2385713"/>
            <a:ext cx="720000" cy="288000"/>
          </a:xfrm>
          <a:prstGeom prst="trapezoid">
            <a:avLst>
              <a:gd name="adj" fmla="val 648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56368D4-3857-451D-AE29-CB14E0C8A7F3}"/>
              </a:ext>
            </a:extLst>
          </p:cNvPr>
          <p:cNvSpPr txBox="1"/>
          <p:nvPr/>
        </p:nvSpPr>
        <p:spPr>
          <a:xfrm>
            <a:off x="3873526" y="5145231"/>
            <a:ext cx="2880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1</a:t>
            </a:r>
            <a:endParaRPr lang="ar-IQ" sz="1400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8A35C90-B350-4304-B6FE-4A4C9FE14C87}"/>
              </a:ext>
            </a:extLst>
          </p:cNvPr>
          <p:cNvSpPr txBox="1"/>
          <p:nvPr/>
        </p:nvSpPr>
        <p:spPr>
          <a:xfrm>
            <a:off x="7503248" y="4313893"/>
            <a:ext cx="2880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2</a:t>
            </a:r>
            <a:endParaRPr lang="ar-IQ" sz="1400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2B4103D-7C9D-43C1-9187-D56E156F7421}"/>
              </a:ext>
            </a:extLst>
          </p:cNvPr>
          <p:cNvSpPr txBox="1"/>
          <p:nvPr/>
        </p:nvSpPr>
        <p:spPr>
          <a:xfrm>
            <a:off x="3882666" y="2653052"/>
            <a:ext cx="2880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3</a:t>
            </a:r>
            <a:endParaRPr lang="ar-IQ" sz="1400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5292F06-3E89-494D-BA7C-EB62BFE7B68B}"/>
              </a:ext>
            </a:extLst>
          </p:cNvPr>
          <p:cNvSpPr txBox="1"/>
          <p:nvPr/>
        </p:nvSpPr>
        <p:spPr>
          <a:xfrm>
            <a:off x="7491339" y="1618262"/>
            <a:ext cx="2880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4</a:t>
            </a:r>
            <a:endParaRPr lang="ar-IQ" sz="14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6C9B73A-9A8B-4787-A3D0-9D0CF2635187}"/>
              </a:ext>
            </a:extLst>
          </p:cNvPr>
          <p:cNvSpPr txBox="1"/>
          <p:nvPr/>
        </p:nvSpPr>
        <p:spPr>
          <a:xfrm>
            <a:off x="3263226" y="5501489"/>
            <a:ext cx="1426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/>
              <a:t>موضع النص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C29D2CC-1135-4A44-B8EC-C9811B1FF122}"/>
              </a:ext>
            </a:extLst>
          </p:cNvPr>
          <p:cNvSpPr txBox="1"/>
          <p:nvPr/>
        </p:nvSpPr>
        <p:spPr>
          <a:xfrm>
            <a:off x="6923174" y="4676696"/>
            <a:ext cx="1426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/>
              <a:t>موضع النص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AEAA2E3-359F-4681-BD3A-3442D07BFC18}"/>
              </a:ext>
            </a:extLst>
          </p:cNvPr>
          <p:cNvSpPr txBox="1"/>
          <p:nvPr/>
        </p:nvSpPr>
        <p:spPr>
          <a:xfrm>
            <a:off x="6941995" y="2022908"/>
            <a:ext cx="1426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/>
              <a:t>موضع النص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B05ABCC-5CAF-458A-9881-FB68724DE3F7}"/>
              </a:ext>
            </a:extLst>
          </p:cNvPr>
          <p:cNvSpPr txBox="1"/>
          <p:nvPr/>
        </p:nvSpPr>
        <p:spPr>
          <a:xfrm>
            <a:off x="3256042" y="3033567"/>
            <a:ext cx="1426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/>
              <a:t>موضع النص</a:t>
            </a:r>
          </a:p>
        </p:txBody>
      </p:sp>
    </p:spTree>
    <p:extLst>
      <p:ext uri="{BB962C8B-B14F-4D97-AF65-F5344CB8AC3E}">
        <p14:creationId xmlns:p14="http://schemas.microsoft.com/office/powerpoint/2010/main" val="10034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4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2E626BF-93CB-451D-ADD3-92FF4EBE590F}"/>
              </a:ext>
            </a:extLst>
          </p:cNvPr>
          <p:cNvGrpSpPr/>
          <p:nvPr/>
        </p:nvGrpSpPr>
        <p:grpSpPr>
          <a:xfrm>
            <a:off x="145544" y="446728"/>
            <a:ext cx="2597765" cy="1080120"/>
            <a:chOff x="1045124" y="2229316"/>
            <a:chExt cx="2597765" cy="1080120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75011BB4-D02E-40BA-BD95-468BD683F68B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6" name="مستطيل ذو زاوية واحدة مستديرة 10">
                <a:extLst>
                  <a:ext uri="{FF2B5EF4-FFF2-40B4-BE49-F238E27FC236}">
                    <a16:creationId xmlns:a16="http://schemas.microsoft.com/office/drawing/2014/main" id="{31DABFAF-9103-460C-AFBE-7701CF328279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" name="شكل بيضاوي 6">
                <a:extLst>
                  <a:ext uri="{FF2B5EF4-FFF2-40B4-BE49-F238E27FC236}">
                    <a16:creationId xmlns:a16="http://schemas.microsoft.com/office/drawing/2014/main" id="{3BCFCB54-68E4-4399-8078-EFC2722C11CF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4448BC97-9180-4CA3-897D-BF91E6BA4577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9" name="شكل بيضاوي 8">
                <a:extLst>
                  <a:ext uri="{FF2B5EF4-FFF2-40B4-BE49-F238E27FC236}">
                    <a16:creationId xmlns:a16="http://schemas.microsoft.com/office/drawing/2014/main" id="{29A6F863-59EA-4EA6-B09B-152A86556D62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8720671-57A2-4A98-A07B-F118D3C8F93F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A97EDC2-6BE3-420D-8FBA-C7442F9D13BB}"/>
                </a:ext>
              </a:extLst>
            </p:cNvPr>
            <p:cNvSpPr/>
            <p:nvPr/>
          </p:nvSpPr>
          <p:spPr>
            <a:xfrm rot="20899133">
              <a:off x="1822143" y="2564903"/>
              <a:ext cx="17123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موضع نص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5ECA664-DE2A-42BF-9763-4CD716B75783}"/>
              </a:ext>
            </a:extLst>
          </p:cNvPr>
          <p:cNvGrpSpPr/>
          <p:nvPr/>
        </p:nvGrpSpPr>
        <p:grpSpPr>
          <a:xfrm>
            <a:off x="110578" y="3774469"/>
            <a:ext cx="2597765" cy="1080120"/>
            <a:chOff x="1045124" y="2229316"/>
            <a:chExt cx="2597765" cy="1080120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8C3D9C20-F9B1-4352-BE3E-6E4580F08166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14" name="مستطيل ذو زاوية واحدة مستديرة 31">
                <a:extLst>
                  <a:ext uri="{FF2B5EF4-FFF2-40B4-BE49-F238E27FC236}">
                    <a16:creationId xmlns:a16="http://schemas.microsoft.com/office/drawing/2014/main" id="{434FF885-AE91-4A2D-AB5E-F9BCED9A1A98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57ECE6A3-81AE-4049-AD8C-708F103827A8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6" name="شكل بيضاوي 15">
                <a:extLst>
                  <a:ext uri="{FF2B5EF4-FFF2-40B4-BE49-F238E27FC236}">
                    <a16:creationId xmlns:a16="http://schemas.microsoft.com/office/drawing/2014/main" id="{E284D7A8-4DF4-4434-8886-F0C86A4F4EE3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824F700-D86B-4F36-A11C-576B55BAEB61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A59E3742-998A-47A7-A334-DDA16D666251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مستطيل ذو زاوية واحدة مستديرة 24">
            <a:extLst>
              <a:ext uri="{FF2B5EF4-FFF2-40B4-BE49-F238E27FC236}">
                <a16:creationId xmlns:a16="http://schemas.microsoft.com/office/drawing/2014/main" id="{87740657-6DB3-485E-8F9E-68F08AB70D6F}"/>
              </a:ext>
            </a:extLst>
          </p:cNvPr>
          <p:cNvSpPr/>
          <p:nvPr/>
        </p:nvSpPr>
        <p:spPr>
          <a:xfrm rot="5400000">
            <a:off x="1016566" y="4656361"/>
            <a:ext cx="1440160" cy="2160240"/>
          </a:xfrm>
          <a:prstGeom prst="round1Rect">
            <a:avLst>
              <a:gd name="adj" fmla="val 3389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BB613C3-91F0-4D77-9CA5-C89E119951F2}"/>
              </a:ext>
            </a:extLst>
          </p:cNvPr>
          <p:cNvGrpSpPr/>
          <p:nvPr/>
        </p:nvGrpSpPr>
        <p:grpSpPr>
          <a:xfrm>
            <a:off x="3257225" y="521236"/>
            <a:ext cx="2597765" cy="1080120"/>
            <a:chOff x="1045124" y="2229316"/>
            <a:chExt cx="2597765" cy="1080120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65194D43-F9A9-48E8-A91B-3F68BCBF0083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25" name="مستطيل ذو زاوية واحدة مستديرة 41">
                <a:extLst>
                  <a:ext uri="{FF2B5EF4-FFF2-40B4-BE49-F238E27FC236}">
                    <a16:creationId xmlns:a16="http://schemas.microsoft.com/office/drawing/2014/main" id="{9640058F-A879-4CA5-AF04-34BCF723EB8A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03E5C737-B9C8-450B-A308-76F73E7CCFAA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BE0BC810-7818-46BB-B5F3-A52EAE261A25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B5F1BF88-DB8D-4D33-9083-3A1834FA2DC3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C0FB7191-27A3-4431-ADB9-30FAE6EBC465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3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FF7300F-5B2C-46E8-AC0A-6D8930D5F269}"/>
              </a:ext>
            </a:extLst>
          </p:cNvPr>
          <p:cNvGrpSpPr/>
          <p:nvPr/>
        </p:nvGrpSpPr>
        <p:grpSpPr>
          <a:xfrm>
            <a:off x="3305389" y="3727648"/>
            <a:ext cx="2597765" cy="1080120"/>
            <a:chOff x="1045124" y="2229316"/>
            <a:chExt cx="2597765" cy="1080120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3AEFCF92-4471-4BEA-9404-EF33C893798A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35" name="مستطيل ذو زاوية واحدة مستديرة 52">
                <a:extLst>
                  <a:ext uri="{FF2B5EF4-FFF2-40B4-BE49-F238E27FC236}">
                    <a16:creationId xmlns:a16="http://schemas.microsoft.com/office/drawing/2014/main" id="{55909F5F-308B-4945-AF08-739ED15AC450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5903BC11-ECF0-4E3C-AAFC-1E4BE87CF0B6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E135667A-FD0A-45B0-B8C8-23AC64CC3540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B67ED358-6329-4E0D-9818-223D8A7C8EE5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9A5B95E-06A5-4F7D-82B7-802C41DE33F2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F8CC8DE6-BEED-46EA-BD86-E2B1A85D5B5A}"/>
                </a:ext>
              </a:extLst>
            </p:cNvPr>
            <p:cNvSpPr/>
            <p:nvPr/>
          </p:nvSpPr>
          <p:spPr>
            <a:xfrm rot="20899133">
              <a:off x="2585938" y="2534125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0" name="مستطيل ذو زاوية واحدة مستديرة 57">
            <a:extLst>
              <a:ext uri="{FF2B5EF4-FFF2-40B4-BE49-F238E27FC236}">
                <a16:creationId xmlns:a16="http://schemas.microsoft.com/office/drawing/2014/main" id="{4F225096-A696-45F4-8E00-B930E55FB0C6}"/>
              </a:ext>
            </a:extLst>
          </p:cNvPr>
          <p:cNvSpPr/>
          <p:nvPr/>
        </p:nvSpPr>
        <p:spPr>
          <a:xfrm rot="5400000">
            <a:off x="4211377" y="4609540"/>
            <a:ext cx="1440160" cy="2160240"/>
          </a:xfrm>
          <a:prstGeom prst="round1Rect">
            <a:avLst>
              <a:gd name="adj" fmla="val 3389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3" name="مستطيل ذو زاوية واحدة مستديرة 4">
            <a:extLst>
              <a:ext uri="{FF2B5EF4-FFF2-40B4-BE49-F238E27FC236}">
                <a16:creationId xmlns:a16="http://schemas.microsoft.com/office/drawing/2014/main" id="{AA5C0C0F-A8AD-41BC-9565-B2B96A548EE2}"/>
              </a:ext>
            </a:extLst>
          </p:cNvPr>
          <p:cNvSpPr/>
          <p:nvPr/>
        </p:nvSpPr>
        <p:spPr>
          <a:xfrm rot="5400000">
            <a:off x="1051532" y="1328620"/>
            <a:ext cx="1440160" cy="2160240"/>
          </a:xfrm>
          <a:prstGeom prst="round1Rect">
            <a:avLst>
              <a:gd name="adj" fmla="val 3389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46" name="مستطيل ذو زاوية واحدة مستديرة 46">
            <a:extLst>
              <a:ext uri="{FF2B5EF4-FFF2-40B4-BE49-F238E27FC236}">
                <a16:creationId xmlns:a16="http://schemas.microsoft.com/office/drawing/2014/main" id="{5CD8F056-7DD2-480B-9FF5-483610A44287}"/>
              </a:ext>
            </a:extLst>
          </p:cNvPr>
          <p:cNvSpPr/>
          <p:nvPr/>
        </p:nvSpPr>
        <p:spPr>
          <a:xfrm rot="5400000">
            <a:off x="4163213" y="1403128"/>
            <a:ext cx="1440160" cy="2160240"/>
          </a:xfrm>
          <a:prstGeom prst="round1Rect">
            <a:avLst>
              <a:gd name="adj" fmla="val 3389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6CEA177F-384B-4D01-B2DC-B17ADAD609F6}"/>
              </a:ext>
            </a:extLst>
          </p:cNvPr>
          <p:cNvGrpSpPr/>
          <p:nvPr/>
        </p:nvGrpSpPr>
        <p:grpSpPr>
          <a:xfrm>
            <a:off x="9138484" y="547196"/>
            <a:ext cx="2696019" cy="1080120"/>
            <a:chOff x="1044274" y="2220217"/>
            <a:chExt cx="2696019" cy="1080120"/>
          </a:xfrm>
        </p:grpSpPr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111F7E95-BDBE-4B1D-A760-BE94962041EB}"/>
                </a:ext>
              </a:extLst>
            </p:cNvPr>
            <p:cNvGrpSpPr/>
            <p:nvPr/>
          </p:nvGrpSpPr>
          <p:grpSpPr>
            <a:xfrm rot="20959577">
              <a:off x="1044274" y="2220217"/>
              <a:ext cx="2696019" cy="1080120"/>
              <a:chOff x="3198371" y="1700808"/>
              <a:chExt cx="2696019" cy="1080119"/>
            </a:xfrm>
          </p:grpSpPr>
          <p:sp>
            <p:nvSpPr>
              <p:cNvPr id="52" name="مستطيل ذو زاوية واحدة مستديرة 10">
                <a:extLst>
                  <a:ext uri="{FF2B5EF4-FFF2-40B4-BE49-F238E27FC236}">
                    <a16:creationId xmlns:a16="http://schemas.microsoft.com/office/drawing/2014/main" id="{4F60057E-DC00-4689-B207-D0DBB8FD7B1C}"/>
                  </a:ext>
                </a:extLst>
              </p:cNvPr>
              <p:cNvSpPr/>
              <p:nvPr/>
            </p:nvSpPr>
            <p:spPr>
              <a:xfrm>
                <a:off x="3635895" y="2060847"/>
                <a:ext cx="2258495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3" name="شكل بيضاوي 52">
                <a:extLst>
                  <a:ext uri="{FF2B5EF4-FFF2-40B4-BE49-F238E27FC236}">
                    <a16:creationId xmlns:a16="http://schemas.microsoft.com/office/drawing/2014/main" id="{D8CFFBC8-D064-4392-90A5-D9536B580C2F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4" name="شكل بيضاوي 53">
                <a:extLst>
                  <a:ext uri="{FF2B5EF4-FFF2-40B4-BE49-F238E27FC236}">
                    <a16:creationId xmlns:a16="http://schemas.microsoft.com/office/drawing/2014/main" id="{1F71BD89-F852-4301-A39A-F72F0523D74A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5" name="شكل بيضاوي 54">
                <a:extLst>
                  <a:ext uri="{FF2B5EF4-FFF2-40B4-BE49-F238E27FC236}">
                    <a16:creationId xmlns:a16="http://schemas.microsoft.com/office/drawing/2014/main" id="{1C4F0A73-7993-4854-8476-9D941C62B06B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EF46487D-ACA6-4344-B6CD-FC284B26DA52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4FF65826-AAAE-42B9-8B1B-745A6FC7CC92}"/>
              </a:ext>
            </a:extLst>
          </p:cNvPr>
          <p:cNvGrpSpPr/>
          <p:nvPr/>
        </p:nvGrpSpPr>
        <p:grpSpPr>
          <a:xfrm>
            <a:off x="6277210" y="504605"/>
            <a:ext cx="2597765" cy="1080120"/>
            <a:chOff x="1045124" y="2229316"/>
            <a:chExt cx="2597765" cy="1080120"/>
          </a:xfrm>
        </p:grpSpPr>
        <p:grpSp>
          <p:nvGrpSpPr>
            <p:cNvPr id="57" name="مجموعة 56">
              <a:extLst>
                <a:ext uri="{FF2B5EF4-FFF2-40B4-BE49-F238E27FC236}">
                  <a16:creationId xmlns:a16="http://schemas.microsoft.com/office/drawing/2014/main" id="{E2AF827B-CE97-43F4-B888-DD6265DEFB08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60" name="مستطيل ذو زاوية واحدة مستديرة 31">
                <a:extLst>
                  <a:ext uri="{FF2B5EF4-FFF2-40B4-BE49-F238E27FC236}">
                    <a16:creationId xmlns:a16="http://schemas.microsoft.com/office/drawing/2014/main" id="{E4C73FE8-9735-4415-8CB7-3454D5FB4CAF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1" name="شكل بيضاوي 60">
                <a:extLst>
                  <a:ext uri="{FF2B5EF4-FFF2-40B4-BE49-F238E27FC236}">
                    <a16:creationId xmlns:a16="http://schemas.microsoft.com/office/drawing/2014/main" id="{E2242FAD-76EB-4775-B9DF-0C9389A096D1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2" name="شكل بيضاوي 61">
                <a:extLst>
                  <a:ext uri="{FF2B5EF4-FFF2-40B4-BE49-F238E27FC236}">
                    <a16:creationId xmlns:a16="http://schemas.microsoft.com/office/drawing/2014/main" id="{97DEA3F5-17A1-45B0-95D8-48219F293616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3" name="شكل بيضاوي 62">
                <a:extLst>
                  <a:ext uri="{FF2B5EF4-FFF2-40B4-BE49-F238E27FC236}">
                    <a16:creationId xmlns:a16="http://schemas.microsoft.com/office/drawing/2014/main" id="{D2BCFFAC-1C60-4035-A928-315DF69F4A7B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95383A56-B987-4A2E-9FFA-8B0BED458676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86B0E34C-EB19-4AD2-AC21-6537703F0C23}"/>
              </a:ext>
            </a:extLst>
          </p:cNvPr>
          <p:cNvGrpSpPr/>
          <p:nvPr/>
        </p:nvGrpSpPr>
        <p:grpSpPr>
          <a:xfrm>
            <a:off x="6384062" y="3676466"/>
            <a:ext cx="2678174" cy="1080120"/>
            <a:chOff x="1044428" y="2221869"/>
            <a:chExt cx="2678174" cy="1080120"/>
          </a:xfrm>
        </p:grpSpPr>
        <p:grpSp>
          <p:nvGrpSpPr>
            <p:cNvPr id="65" name="مجموعة 64">
              <a:extLst>
                <a:ext uri="{FF2B5EF4-FFF2-40B4-BE49-F238E27FC236}">
                  <a16:creationId xmlns:a16="http://schemas.microsoft.com/office/drawing/2014/main" id="{755D699F-7A1D-456B-931E-BC4C17B5A5B1}"/>
                </a:ext>
              </a:extLst>
            </p:cNvPr>
            <p:cNvGrpSpPr/>
            <p:nvPr/>
          </p:nvGrpSpPr>
          <p:grpSpPr>
            <a:xfrm rot="20959577">
              <a:off x="1044428" y="2221869"/>
              <a:ext cx="2678174" cy="1080120"/>
              <a:chOff x="3198371" y="1700808"/>
              <a:chExt cx="2678174" cy="1080119"/>
            </a:xfrm>
          </p:grpSpPr>
          <p:sp>
            <p:nvSpPr>
              <p:cNvPr id="68" name="مستطيل ذو زاوية واحدة مستديرة 41">
                <a:extLst>
                  <a:ext uri="{FF2B5EF4-FFF2-40B4-BE49-F238E27FC236}">
                    <a16:creationId xmlns:a16="http://schemas.microsoft.com/office/drawing/2014/main" id="{CE8F8F77-21F5-4DDB-807E-4F0718795BBD}"/>
                  </a:ext>
                </a:extLst>
              </p:cNvPr>
              <p:cNvSpPr/>
              <p:nvPr/>
            </p:nvSpPr>
            <p:spPr>
              <a:xfrm>
                <a:off x="3635895" y="2060847"/>
                <a:ext cx="2240650" cy="720080"/>
              </a:xfrm>
              <a:prstGeom prst="round1Rect">
                <a:avLst>
                  <a:gd name="adj" fmla="val 9053"/>
                </a:avLst>
              </a:prstGeom>
              <a:solidFill>
                <a:srgbClr val="55B5B7">
                  <a:alpha val="65882"/>
                </a:srgb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9" name="شكل بيضاوي 68">
                <a:extLst>
                  <a:ext uri="{FF2B5EF4-FFF2-40B4-BE49-F238E27FC236}">
                    <a16:creationId xmlns:a16="http://schemas.microsoft.com/office/drawing/2014/main" id="{49561D88-DB13-4373-AA71-3C74A87B06B6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rgbClr val="55B5B7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0" name="شكل بيضاوي 69">
                <a:extLst>
                  <a:ext uri="{FF2B5EF4-FFF2-40B4-BE49-F238E27FC236}">
                    <a16:creationId xmlns:a16="http://schemas.microsoft.com/office/drawing/2014/main" id="{8FDFFC3F-F5A7-4865-9B9C-03CA02C22A37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rgbClr val="55B5B7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1" name="شكل بيضاوي 70">
                <a:extLst>
                  <a:ext uri="{FF2B5EF4-FFF2-40B4-BE49-F238E27FC236}">
                    <a16:creationId xmlns:a16="http://schemas.microsoft.com/office/drawing/2014/main" id="{F3442C5B-2BF1-4314-AA87-BE877E79ABA4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rgbClr val="26989E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768F0ABA-EA4A-49ED-A39A-B846AB9CC3C8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6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2DCAAD5D-D6E0-4881-BAA0-C17BECE9607C}"/>
              </a:ext>
            </a:extLst>
          </p:cNvPr>
          <p:cNvGrpSpPr/>
          <p:nvPr/>
        </p:nvGrpSpPr>
        <p:grpSpPr>
          <a:xfrm>
            <a:off x="9278407" y="3630127"/>
            <a:ext cx="2597765" cy="1080120"/>
            <a:chOff x="1045124" y="2229316"/>
            <a:chExt cx="2597765" cy="1080120"/>
          </a:xfrm>
        </p:grpSpPr>
        <p:grpSp>
          <p:nvGrpSpPr>
            <p:cNvPr id="75" name="مجموعة 74">
              <a:extLst>
                <a:ext uri="{FF2B5EF4-FFF2-40B4-BE49-F238E27FC236}">
                  <a16:creationId xmlns:a16="http://schemas.microsoft.com/office/drawing/2014/main" id="{8E0A899C-3470-4B85-B631-6CDED7BC6A58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78" name="مستطيل ذو زاوية واحدة مستديرة 52">
                <a:extLst>
                  <a:ext uri="{FF2B5EF4-FFF2-40B4-BE49-F238E27FC236}">
                    <a16:creationId xmlns:a16="http://schemas.microsoft.com/office/drawing/2014/main" id="{23A99D55-1343-4234-AE55-C39BA61E614A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sp>
            <p:nvSpPr>
              <p:cNvPr id="79" name="شكل بيضاوي 78">
                <a:extLst>
                  <a:ext uri="{FF2B5EF4-FFF2-40B4-BE49-F238E27FC236}">
                    <a16:creationId xmlns:a16="http://schemas.microsoft.com/office/drawing/2014/main" id="{35E6F740-79E0-4DEB-AE7B-3D438D10BAFB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0" name="شكل بيضاوي 79">
                <a:extLst>
                  <a:ext uri="{FF2B5EF4-FFF2-40B4-BE49-F238E27FC236}">
                    <a16:creationId xmlns:a16="http://schemas.microsoft.com/office/drawing/2014/main" id="{642A5758-3FE9-41EE-A555-BAB246DF298C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1" name="شكل بيضاوي 80">
                <a:extLst>
                  <a:ext uri="{FF2B5EF4-FFF2-40B4-BE49-F238E27FC236}">
                    <a16:creationId xmlns:a16="http://schemas.microsoft.com/office/drawing/2014/main" id="{DAD11C55-C521-4567-8AFB-7A08895FBD90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4450DB1D-5D80-46A3-98A2-CBE4694D1778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77" name="مستطيل 76">
              <a:extLst>
                <a:ext uri="{FF2B5EF4-FFF2-40B4-BE49-F238E27FC236}">
                  <a16:creationId xmlns:a16="http://schemas.microsoft.com/office/drawing/2014/main" id="{71475F49-1A4C-4459-9AA1-A55AF5A1ACFB}"/>
                </a:ext>
              </a:extLst>
            </p:cNvPr>
            <p:cNvSpPr/>
            <p:nvPr/>
          </p:nvSpPr>
          <p:spPr>
            <a:xfrm rot="20899133">
              <a:off x="2585938" y="2534125"/>
              <a:ext cx="1847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ar-IQ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3" name="مستطيل ذو زاوية واحدة مستديرة 24">
            <a:extLst>
              <a:ext uri="{FF2B5EF4-FFF2-40B4-BE49-F238E27FC236}">
                <a16:creationId xmlns:a16="http://schemas.microsoft.com/office/drawing/2014/main" id="{3673653E-F74D-41AA-B863-F07DE369CE10}"/>
              </a:ext>
            </a:extLst>
          </p:cNvPr>
          <p:cNvSpPr/>
          <p:nvPr/>
        </p:nvSpPr>
        <p:spPr>
          <a:xfrm rot="5400000">
            <a:off x="7183198" y="1386497"/>
            <a:ext cx="1440160" cy="2160240"/>
          </a:xfrm>
          <a:prstGeom prst="round1Rect">
            <a:avLst>
              <a:gd name="adj" fmla="val 3389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7" name="مستطيل ذو زاوية واحدة مستديرة 4">
            <a:extLst>
              <a:ext uri="{FF2B5EF4-FFF2-40B4-BE49-F238E27FC236}">
                <a16:creationId xmlns:a16="http://schemas.microsoft.com/office/drawing/2014/main" id="{E8A8C8B7-55CB-4960-97C4-D22765DDD4D1}"/>
              </a:ext>
            </a:extLst>
          </p:cNvPr>
          <p:cNvSpPr/>
          <p:nvPr/>
        </p:nvSpPr>
        <p:spPr>
          <a:xfrm rot="5400000">
            <a:off x="10045322" y="1438187"/>
            <a:ext cx="1440160" cy="2160240"/>
          </a:xfrm>
          <a:prstGeom prst="round1Rect">
            <a:avLst>
              <a:gd name="adj" fmla="val 3389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0" name="مستطيل ذو زاوية واحدة مستديرة 46">
            <a:extLst>
              <a:ext uri="{FF2B5EF4-FFF2-40B4-BE49-F238E27FC236}">
                <a16:creationId xmlns:a16="http://schemas.microsoft.com/office/drawing/2014/main" id="{2AAB7299-9EC9-4CFD-A689-C65901EB6098}"/>
              </a:ext>
            </a:extLst>
          </p:cNvPr>
          <p:cNvSpPr/>
          <p:nvPr/>
        </p:nvSpPr>
        <p:spPr>
          <a:xfrm rot="5400000">
            <a:off x="7290746" y="4565805"/>
            <a:ext cx="1440160" cy="2160240"/>
          </a:xfrm>
          <a:prstGeom prst="round1Rect">
            <a:avLst>
              <a:gd name="adj" fmla="val 33897"/>
            </a:avLst>
          </a:prstGeom>
          <a:solidFill>
            <a:srgbClr val="55B5B7">
              <a:alpha val="8509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3" name="مستطيل ذو زاوية واحدة مستديرة 57">
            <a:extLst>
              <a:ext uri="{FF2B5EF4-FFF2-40B4-BE49-F238E27FC236}">
                <a16:creationId xmlns:a16="http://schemas.microsoft.com/office/drawing/2014/main" id="{6C29C32A-AEFD-4C1D-AC69-D9C3CAD45289}"/>
              </a:ext>
            </a:extLst>
          </p:cNvPr>
          <p:cNvSpPr/>
          <p:nvPr/>
        </p:nvSpPr>
        <p:spPr>
          <a:xfrm rot="5400000">
            <a:off x="10184395" y="4512019"/>
            <a:ext cx="1440160" cy="2160240"/>
          </a:xfrm>
          <a:prstGeom prst="round1Rect">
            <a:avLst>
              <a:gd name="adj" fmla="val 3389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6865F103-FC53-437F-B333-6705696D4D0C}"/>
              </a:ext>
            </a:extLst>
          </p:cNvPr>
          <p:cNvSpPr txBox="1"/>
          <p:nvPr/>
        </p:nvSpPr>
        <p:spPr>
          <a:xfrm>
            <a:off x="1051260" y="1932043"/>
            <a:ext cx="127898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موضع صورة او نص</a:t>
            </a:r>
          </a:p>
        </p:txBody>
      </p:sp>
    </p:spTree>
    <p:extLst>
      <p:ext uri="{BB962C8B-B14F-4D97-AF65-F5344CB8AC3E}">
        <p14:creationId xmlns:p14="http://schemas.microsoft.com/office/powerpoint/2010/main" val="15247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2E626BF-93CB-451D-ADD3-92FF4EBE590F}"/>
              </a:ext>
            </a:extLst>
          </p:cNvPr>
          <p:cNvGrpSpPr/>
          <p:nvPr/>
        </p:nvGrpSpPr>
        <p:grpSpPr>
          <a:xfrm>
            <a:off x="145544" y="446728"/>
            <a:ext cx="2597765" cy="1080120"/>
            <a:chOff x="1045124" y="2229316"/>
            <a:chExt cx="2597765" cy="1080120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75011BB4-D02E-40BA-BD95-468BD683F68B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6" name="مستطيل ذو زاوية واحدة مستديرة 10">
                <a:extLst>
                  <a:ext uri="{FF2B5EF4-FFF2-40B4-BE49-F238E27FC236}">
                    <a16:creationId xmlns:a16="http://schemas.microsoft.com/office/drawing/2014/main" id="{31DABFAF-9103-460C-AFBE-7701CF328279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" name="شكل بيضاوي 6">
                <a:extLst>
                  <a:ext uri="{FF2B5EF4-FFF2-40B4-BE49-F238E27FC236}">
                    <a16:creationId xmlns:a16="http://schemas.microsoft.com/office/drawing/2014/main" id="{3BCFCB54-68E4-4399-8078-EFC2722C11CF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4448BC97-9180-4CA3-897D-BF91E6BA4577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9" name="شكل بيضاوي 8">
                <a:extLst>
                  <a:ext uri="{FF2B5EF4-FFF2-40B4-BE49-F238E27FC236}">
                    <a16:creationId xmlns:a16="http://schemas.microsoft.com/office/drawing/2014/main" id="{29A6F863-59EA-4EA6-B09B-152A86556D62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8720671-57A2-4A98-A07B-F118D3C8F93F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1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A97EDC2-6BE3-420D-8FBA-C7442F9D13BB}"/>
                </a:ext>
              </a:extLst>
            </p:cNvPr>
            <p:cNvSpPr/>
            <p:nvPr/>
          </p:nvSpPr>
          <p:spPr>
            <a:xfrm rot="20899133">
              <a:off x="2045760" y="2503348"/>
              <a:ext cx="12650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الصّلاة</a:t>
              </a: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5ECA664-DE2A-42BF-9763-4CD716B75783}"/>
              </a:ext>
            </a:extLst>
          </p:cNvPr>
          <p:cNvGrpSpPr/>
          <p:nvPr/>
        </p:nvGrpSpPr>
        <p:grpSpPr>
          <a:xfrm>
            <a:off x="110578" y="3774469"/>
            <a:ext cx="2597765" cy="1080120"/>
            <a:chOff x="1045124" y="2229316"/>
            <a:chExt cx="2597765" cy="1080120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8C3D9C20-F9B1-4352-BE3E-6E4580F08166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14" name="مستطيل ذو زاوية واحدة مستديرة 31">
                <a:extLst>
                  <a:ext uri="{FF2B5EF4-FFF2-40B4-BE49-F238E27FC236}">
                    <a16:creationId xmlns:a16="http://schemas.microsoft.com/office/drawing/2014/main" id="{434FF885-AE91-4A2D-AB5E-F9BCED9A1A98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57ECE6A3-81AE-4049-AD8C-708F103827A8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6" name="شكل بيضاوي 15">
                <a:extLst>
                  <a:ext uri="{FF2B5EF4-FFF2-40B4-BE49-F238E27FC236}">
                    <a16:creationId xmlns:a16="http://schemas.microsoft.com/office/drawing/2014/main" id="{E284D7A8-4DF4-4434-8886-F0C86A4F4EE3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6824F700-D86B-4F36-A11C-576B55BAEB61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A59E3742-998A-47A7-A334-DDA16D666251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2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784BD5F-55FF-40FF-9C99-50E070EE24E1}"/>
                </a:ext>
              </a:extLst>
            </p:cNvPr>
            <p:cNvSpPr/>
            <p:nvPr/>
          </p:nvSpPr>
          <p:spPr>
            <a:xfrm rot="20899133">
              <a:off x="1779663" y="2534125"/>
              <a:ext cx="179728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برّ الوالدين</a:t>
              </a:r>
            </a:p>
          </p:txBody>
        </p:sp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489E447-78B8-40B2-96E3-66885876ADAA}"/>
              </a:ext>
            </a:extLst>
          </p:cNvPr>
          <p:cNvGrpSpPr/>
          <p:nvPr/>
        </p:nvGrpSpPr>
        <p:grpSpPr>
          <a:xfrm>
            <a:off x="656526" y="4998605"/>
            <a:ext cx="2160240" cy="1457956"/>
            <a:chOff x="4644008" y="3429000"/>
            <a:chExt cx="2160240" cy="1457956"/>
          </a:xfrm>
        </p:grpSpPr>
        <p:sp>
          <p:nvSpPr>
            <p:cNvPr id="19" name="مستطيل ذو زاوية واحدة مستديرة 24">
              <a:extLst>
                <a:ext uri="{FF2B5EF4-FFF2-40B4-BE49-F238E27FC236}">
                  <a16:creationId xmlns:a16="http://schemas.microsoft.com/office/drawing/2014/main" id="{87740657-6DB3-485E-8F9E-68F08AB70D6F}"/>
                </a:ext>
              </a:extLst>
            </p:cNvPr>
            <p:cNvSpPr/>
            <p:nvPr/>
          </p:nvSpPr>
          <p:spPr>
            <a:xfrm rot="5400000">
              <a:off x="5004048" y="3086756"/>
              <a:ext cx="1440160" cy="2160240"/>
            </a:xfrm>
            <a:prstGeom prst="round1Rect">
              <a:avLst>
                <a:gd name="adj" fmla="val 3389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7C52623-24A1-4C5C-8E87-08C4E5721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3429000"/>
              <a:ext cx="2081808" cy="14338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BB613C3-91F0-4D77-9CA5-C89E119951F2}"/>
              </a:ext>
            </a:extLst>
          </p:cNvPr>
          <p:cNvGrpSpPr/>
          <p:nvPr/>
        </p:nvGrpSpPr>
        <p:grpSpPr>
          <a:xfrm>
            <a:off x="3257225" y="521236"/>
            <a:ext cx="2597765" cy="1080120"/>
            <a:chOff x="1045124" y="2229316"/>
            <a:chExt cx="2597765" cy="1080120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65194D43-F9A9-48E8-A91B-3F68BCBF0083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25" name="مستطيل ذو زاوية واحدة مستديرة 41">
                <a:extLst>
                  <a:ext uri="{FF2B5EF4-FFF2-40B4-BE49-F238E27FC236}">
                    <a16:creationId xmlns:a16="http://schemas.microsoft.com/office/drawing/2014/main" id="{9640058F-A879-4CA5-AF04-34BCF723EB8A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6" name="شكل بيضاوي 25">
                <a:extLst>
                  <a:ext uri="{FF2B5EF4-FFF2-40B4-BE49-F238E27FC236}">
                    <a16:creationId xmlns:a16="http://schemas.microsoft.com/office/drawing/2014/main" id="{03E5C737-B9C8-450B-A308-76F73E7CCFAA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7" name="شكل بيضاوي 26">
                <a:extLst>
                  <a:ext uri="{FF2B5EF4-FFF2-40B4-BE49-F238E27FC236}">
                    <a16:creationId xmlns:a16="http://schemas.microsoft.com/office/drawing/2014/main" id="{BE0BC810-7818-46BB-B5F3-A52EAE261A25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8" name="شكل بيضاوي 27">
                <a:extLst>
                  <a:ext uri="{FF2B5EF4-FFF2-40B4-BE49-F238E27FC236}">
                    <a16:creationId xmlns:a16="http://schemas.microsoft.com/office/drawing/2014/main" id="{B5F1BF88-DB8D-4D33-9083-3A1834FA2DC3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C0FB7191-27A3-4431-ADB9-30FAE6EBC465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3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3FE89EBB-6271-4F42-BF15-8AA882B6977B}"/>
                </a:ext>
              </a:extLst>
            </p:cNvPr>
            <p:cNvSpPr/>
            <p:nvPr/>
          </p:nvSpPr>
          <p:spPr>
            <a:xfrm rot="20899133">
              <a:off x="2083430" y="2534125"/>
              <a:ext cx="11897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الصّدق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C8C9C14-4DCA-4BCD-A74E-36BE469ABCF9}"/>
              </a:ext>
            </a:extLst>
          </p:cNvPr>
          <p:cNvGrpSpPr/>
          <p:nvPr/>
        </p:nvGrpSpPr>
        <p:grpSpPr>
          <a:xfrm>
            <a:off x="3305389" y="3727648"/>
            <a:ext cx="2597765" cy="1080120"/>
            <a:chOff x="3855708" y="3749704"/>
            <a:chExt cx="2597765" cy="1080120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FFF7300F-5B2C-46E8-AC0A-6D8930D5F269}"/>
                </a:ext>
              </a:extLst>
            </p:cNvPr>
            <p:cNvGrpSpPr/>
            <p:nvPr/>
          </p:nvGrpSpPr>
          <p:grpSpPr>
            <a:xfrm>
              <a:off x="3855708" y="3749704"/>
              <a:ext cx="2597765" cy="1080120"/>
              <a:chOff x="1045124" y="2229316"/>
              <a:chExt cx="2597765" cy="1080120"/>
            </a:xfrm>
          </p:grpSpPr>
          <p:grpSp>
            <p:nvGrpSpPr>
              <p:cNvPr id="32" name="مجموعة 31">
                <a:extLst>
                  <a:ext uri="{FF2B5EF4-FFF2-40B4-BE49-F238E27FC236}">
                    <a16:creationId xmlns:a16="http://schemas.microsoft.com/office/drawing/2014/main" id="{3AEFCF92-4471-4BEA-9404-EF33C893798A}"/>
                  </a:ext>
                </a:extLst>
              </p:cNvPr>
              <p:cNvGrpSpPr/>
              <p:nvPr/>
            </p:nvGrpSpPr>
            <p:grpSpPr>
              <a:xfrm rot="20959577">
                <a:off x="1045124" y="2229316"/>
                <a:ext cx="2597765" cy="1080120"/>
                <a:chOff x="3198371" y="1700808"/>
                <a:chExt cx="2597765" cy="1080119"/>
              </a:xfrm>
            </p:grpSpPr>
            <p:sp>
              <p:nvSpPr>
                <p:cNvPr id="35" name="مستطيل ذو زاوية واحدة مستديرة 52">
                  <a:extLst>
                    <a:ext uri="{FF2B5EF4-FFF2-40B4-BE49-F238E27FC236}">
                      <a16:creationId xmlns:a16="http://schemas.microsoft.com/office/drawing/2014/main" id="{55909F5F-308B-4945-AF08-739ED15AC450}"/>
                    </a:ext>
                  </a:extLst>
                </p:cNvPr>
                <p:cNvSpPr/>
                <p:nvPr/>
              </p:nvSpPr>
              <p:spPr>
                <a:xfrm>
                  <a:off x="3635896" y="2060847"/>
                  <a:ext cx="2160240" cy="720080"/>
                </a:xfrm>
                <a:prstGeom prst="round1Rect">
                  <a:avLst>
                    <a:gd name="adj" fmla="val 9053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 dirty="0"/>
                </a:p>
              </p:txBody>
            </p:sp>
            <p:sp>
              <p:nvSpPr>
                <p:cNvPr id="36" name="شكل بيضاوي 35">
                  <a:extLst>
                    <a:ext uri="{FF2B5EF4-FFF2-40B4-BE49-F238E27FC236}">
                      <a16:creationId xmlns:a16="http://schemas.microsoft.com/office/drawing/2014/main" id="{5903BC11-ECF0-4E3C-AAFC-1E4BE87CF0B6}"/>
                    </a:ext>
                  </a:extLst>
                </p:cNvPr>
                <p:cNvSpPr/>
                <p:nvPr/>
              </p:nvSpPr>
              <p:spPr>
                <a:xfrm>
                  <a:off x="3198371" y="1700808"/>
                  <a:ext cx="947055" cy="947055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37" name="شكل بيضاوي 36">
                  <a:extLst>
                    <a:ext uri="{FF2B5EF4-FFF2-40B4-BE49-F238E27FC236}">
                      <a16:creationId xmlns:a16="http://schemas.microsoft.com/office/drawing/2014/main" id="{E135667A-FD0A-45B0-B8C8-23AC64CC3540}"/>
                    </a:ext>
                  </a:extLst>
                </p:cNvPr>
                <p:cNvSpPr/>
                <p:nvPr/>
              </p:nvSpPr>
              <p:spPr>
                <a:xfrm>
                  <a:off x="3234837" y="1737274"/>
                  <a:ext cx="874121" cy="874121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38" name="شكل بيضاوي 37">
                  <a:extLst>
                    <a:ext uri="{FF2B5EF4-FFF2-40B4-BE49-F238E27FC236}">
                      <a16:creationId xmlns:a16="http://schemas.microsoft.com/office/drawing/2014/main" id="{B67ED358-6329-4E0D-9818-223D8A7C8EE5}"/>
                    </a:ext>
                  </a:extLst>
                </p:cNvPr>
                <p:cNvSpPr/>
                <p:nvPr/>
              </p:nvSpPr>
              <p:spPr>
                <a:xfrm>
                  <a:off x="3283603" y="1780563"/>
                  <a:ext cx="787478" cy="78747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</p:grp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C9A5B95E-06A5-4F7D-82B7-802C41DE33F2}"/>
                  </a:ext>
                </a:extLst>
              </p:cNvPr>
              <p:cNvSpPr txBox="1"/>
              <p:nvPr/>
            </p:nvSpPr>
            <p:spPr>
              <a:xfrm>
                <a:off x="1259632" y="2564904"/>
                <a:ext cx="46815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4</a:t>
                </a:r>
                <a:endParaRPr lang="ar-IQ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مستطيل 33">
                <a:extLst>
                  <a:ext uri="{FF2B5EF4-FFF2-40B4-BE49-F238E27FC236}">
                    <a16:creationId xmlns:a16="http://schemas.microsoft.com/office/drawing/2014/main" id="{F8CC8DE6-BEED-46EA-BD86-E2B1A85D5B5A}"/>
                  </a:ext>
                </a:extLst>
              </p:cNvPr>
              <p:cNvSpPr/>
              <p:nvPr/>
            </p:nvSpPr>
            <p:spPr>
              <a:xfrm rot="20899133">
                <a:off x="2585938" y="2534125"/>
                <a:ext cx="184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79AB508B-5F89-4E2B-B49B-AFD399611791}"/>
                </a:ext>
              </a:extLst>
            </p:cNvPr>
            <p:cNvSpPr/>
            <p:nvPr/>
          </p:nvSpPr>
          <p:spPr>
            <a:xfrm rot="20899133">
              <a:off x="4679801" y="4110776"/>
              <a:ext cx="15824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مخافة الله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D801F73A-8030-4EE7-B606-819AB679850A}"/>
              </a:ext>
            </a:extLst>
          </p:cNvPr>
          <p:cNvGrpSpPr/>
          <p:nvPr/>
        </p:nvGrpSpPr>
        <p:grpSpPr>
          <a:xfrm>
            <a:off x="3807897" y="4969580"/>
            <a:ext cx="2203680" cy="1440160"/>
            <a:chOff x="4555844" y="5215548"/>
            <a:chExt cx="2203680" cy="1440160"/>
          </a:xfrm>
        </p:grpSpPr>
        <p:sp>
          <p:nvSpPr>
            <p:cNvPr id="40" name="مستطيل ذو زاوية واحدة مستديرة 57">
              <a:extLst>
                <a:ext uri="{FF2B5EF4-FFF2-40B4-BE49-F238E27FC236}">
                  <a16:creationId xmlns:a16="http://schemas.microsoft.com/office/drawing/2014/main" id="{4F225096-A696-45F4-8E00-B930E55FB0C6}"/>
                </a:ext>
              </a:extLst>
            </p:cNvPr>
            <p:cNvSpPr/>
            <p:nvPr/>
          </p:nvSpPr>
          <p:spPr>
            <a:xfrm rot="5400000">
              <a:off x="4959324" y="4855508"/>
              <a:ext cx="1440160" cy="2160240"/>
            </a:xfrm>
            <a:prstGeom prst="round1Rect">
              <a:avLst>
                <a:gd name="adj" fmla="val 3389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094B6FDE-77B8-429A-99E5-A70D14AD9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844" y="5223848"/>
              <a:ext cx="2137620" cy="13903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8C83B0DD-CC64-45E0-AAA5-28A9715804DA}"/>
              </a:ext>
            </a:extLst>
          </p:cNvPr>
          <p:cNvGrpSpPr/>
          <p:nvPr/>
        </p:nvGrpSpPr>
        <p:grpSpPr>
          <a:xfrm>
            <a:off x="686118" y="1673249"/>
            <a:ext cx="2165614" cy="1455571"/>
            <a:chOff x="913387" y="5203929"/>
            <a:chExt cx="2165614" cy="1455571"/>
          </a:xfrm>
        </p:grpSpPr>
        <p:sp>
          <p:nvSpPr>
            <p:cNvPr id="43" name="مستطيل ذو زاوية واحدة مستديرة 4">
              <a:extLst>
                <a:ext uri="{FF2B5EF4-FFF2-40B4-BE49-F238E27FC236}">
                  <a16:creationId xmlns:a16="http://schemas.microsoft.com/office/drawing/2014/main" id="{AA5C0C0F-A8AD-41BC-9565-B2B96A548EE2}"/>
                </a:ext>
              </a:extLst>
            </p:cNvPr>
            <p:cNvSpPr/>
            <p:nvPr/>
          </p:nvSpPr>
          <p:spPr>
            <a:xfrm rot="5400000">
              <a:off x="1278801" y="4859300"/>
              <a:ext cx="1440160" cy="2160240"/>
            </a:xfrm>
            <a:prstGeom prst="round1Rect">
              <a:avLst>
                <a:gd name="adj" fmla="val 3389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1FB62F90-C07B-4342-A807-AE6021FA0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9" t="12411" r="17060" b="31596"/>
            <a:stretch/>
          </p:blipFill>
          <p:spPr>
            <a:xfrm>
              <a:off x="913387" y="5203929"/>
              <a:ext cx="2085096" cy="14102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1AC44059-9C15-4ED0-B4A3-AD3A2CFB9639}"/>
              </a:ext>
            </a:extLst>
          </p:cNvPr>
          <p:cNvGrpSpPr/>
          <p:nvPr/>
        </p:nvGrpSpPr>
        <p:grpSpPr>
          <a:xfrm>
            <a:off x="3803173" y="1763168"/>
            <a:ext cx="2160240" cy="1440160"/>
            <a:chOff x="4578310" y="1934628"/>
            <a:chExt cx="2160240" cy="1440160"/>
          </a:xfrm>
        </p:grpSpPr>
        <p:sp>
          <p:nvSpPr>
            <p:cNvPr id="46" name="مستطيل ذو زاوية واحدة مستديرة 46">
              <a:extLst>
                <a:ext uri="{FF2B5EF4-FFF2-40B4-BE49-F238E27FC236}">
                  <a16:creationId xmlns:a16="http://schemas.microsoft.com/office/drawing/2014/main" id="{5CD8F056-7DD2-480B-9FF5-483610A44287}"/>
                </a:ext>
              </a:extLst>
            </p:cNvPr>
            <p:cNvSpPr/>
            <p:nvPr/>
          </p:nvSpPr>
          <p:spPr>
            <a:xfrm rot="5400000">
              <a:off x="4938350" y="1574588"/>
              <a:ext cx="1440160" cy="2160240"/>
            </a:xfrm>
            <a:prstGeom prst="round1Rect">
              <a:avLst>
                <a:gd name="adj" fmla="val 3389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47" name="صورة 46">
              <a:extLst>
                <a:ext uri="{FF2B5EF4-FFF2-40B4-BE49-F238E27FC236}">
                  <a16:creationId xmlns:a16="http://schemas.microsoft.com/office/drawing/2014/main" id="{477683B8-A9A3-41C0-81EE-7782E2479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310" y="1934628"/>
              <a:ext cx="2115154" cy="14293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6CEA177F-384B-4D01-B2DC-B17ADAD609F6}"/>
              </a:ext>
            </a:extLst>
          </p:cNvPr>
          <p:cNvGrpSpPr/>
          <p:nvPr/>
        </p:nvGrpSpPr>
        <p:grpSpPr>
          <a:xfrm>
            <a:off x="9138484" y="547196"/>
            <a:ext cx="2758662" cy="1080120"/>
            <a:chOff x="1044274" y="2220217"/>
            <a:chExt cx="2758662" cy="1080120"/>
          </a:xfrm>
        </p:grpSpPr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111F7E95-BDBE-4B1D-A760-BE94962041EB}"/>
                </a:ext>
              </a:extLst>
            </p:cNvPr>
            <p:cNvGrpSpPr/>
            <p:nvPr/>
          </p:nvGrpSpPr>
          <p:grpSpPr>
            <a:xfrm rot="20959577">
              <a:off x="1044274" y="2220217"/>
              <a:ext cx="2696019" cy="1080120"/>
              <a:chOff x="3198371" y="1700808"/>
              <a:chExt cx="2696019" cy="1080119"/>
            </a:xfrm>
          </p:grpSpPr>
          <p:sp>
            <p:nvSpPr>
              <p:cNvPr id="52" name="مستطيل ذو زاوية واحدة مستديرة 10">
                <a:extLst>
                  <a:ext uri="{FF2B5EF4-FFF2-40B4-BE49-F238E27FC236}">
                    <a16:creationId xmlns:a16="http://schemas.microsoft.com/office/drawing/2014/main" id="{4F60057E-DC00-4689-B207-D0DBB8FD7B1C}"/>
                  </a:ext>
                </a:extLst>
              </p:cNvPr>
              <p:cNvSpPr/>
              <p:nvPr/>
            </p:nvSpPr>
            <p:spPr>
              <a:xfrm>
                <a:off x="3635895" y="2060847"/>
                <a:ext cx="2258495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3" name="شكل بيضاوي 52">
                <a:extLst>
                  <a:ext uri="{FF2B5EF4-FFF2-40B4-BE49-F238E27FC236}">
                    <a16:creationId xmlns:a16="http://schemas.microsoft.com/office/drawing/2014/main" id="{D8CFFBC8-D064-4392-90A5-D9536B580C2F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4" name="شكل بيضاوي 53">
                <a:extLst>
                  <a:ext uri="{FF2B5EF4-FFF2-40B4-BE49-F238E27FC236}">
                    <a16:creationId xmlns:a16="http://schemas.microsoft.com/office/drawing/2014/main" id="{1F71BD89-F852-4301-A39A-F72F0523D74A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5" name="شكل بيضاوي 54">
                <a:extLst>
                  <a:ext uri="{FF2B5EF4-FFF2-40B4-BE49-F238E27FC236}">
                    <a16:creationId xmlns:a16="http://schemas.microsoft.com/office/drawing/2014/main" id="{1C4F0A73-7993-4854-8476-9D941C62B06B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EF46487D-ACA6-4344-B6CD-FC284B26DA52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2DF5695E-CB9E-40AE-A20B-67B42B2D441E}"/>
                </a:ext>
              </a:extLst>
            </p:cNvPr>
            <p:cNvSpPr/>
            <p:nvPr/>
          </p:nvSpPr>
          <p:spPr>
            <a:xfrm rot="20899133">
              <a:off x="1640164" y="2575183"/>
              <a:ext cx="216277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مساعدة الغير</a:t>
              </a: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4FF65826-AAAE-42B9-8B1B-745A6FC7CC92}"/>
              </a:ext>
            </a:extLst>
          </p:cNvPr>
          <p:cNvGrpSpPr/>
          <p:nvPr/>
        </p:nvGrpSpPr>
        <p:grpSpPr>
          <a:xfrm>
            <a:off x="6277210" y="504605"/>
            <a:ext cx="2597765" cy="1080120"/>
            <a:chOff x="1045124" y="2229316"/>
            <a:chExt cx="2597765" cy="1080120"/>
          </a:xfrm>
        </p:grpSpPr>
        <p:grpSp>
          <p:nvGrpSpPr>
            <p:cNvPr id="57" name="مجموعة 56">
              <a:extLst>
                <a:ext uri="{FF2B5EF4-FFF2-40B4-BE49-F238E27FC236}">
                  <a16:creationId xmlns:a16="http://schemas.microsoft.com/office/drawing/2014/main" id="{E2AF827B-CE97-43F4-B888-DD6265DEFB08}"/>
                </a:ext>
              </a:extLst>
            </p:cNvPr>
            <p:cNvGrpSpPr/>
            <p:nvPr/>
          </p:nvGrpSpPr>
          <p:grpSpPr>
            <a:xfrm rot="20959577">
              <a:off x="1045124" y="2229316"/>
              <a:ext cx="2597765" cy="1080120"/>
              <a:chOff x="3198371" y="1700808"/>
              <a:chExt cx="2597765" cy="1080119"/>
            </a:xfrm>
          </p:grpSpPr>
          <p:sp>
            <p:nvSpPr>
              <p:cNvPr id="60" name="مستطيل ذو زاوية واحدة مستديرة 31">
                <a:extLst>
                  <a:ext uri="{FF2B5EF4-FFF2-40B4-BE49-F238E27FC236}">
                    <a16:creationId xmlns:a16="http://schemas.microsoft.com/office/drawing/2014/main" id="{E4C73FE8-9735-4415-8CB7-3454D5FB4CAF}"/>
                  </a:ext>
                </a:extLst>
              </p:cNvPr>
              <p:cNvSpPr/>
              <p:nvPr/>
            </p:nvSpPr>
            <p:spPr>
              <a:xfrm>
                <a:off x="3635896" y="2060847"/>
                <a:ext cx="2160240" cy="720080"/>
              </a:xfrm>
              <a:prstGeom prst="round1Rect">
                <a:avLst>
                  <a:gd name="adj" fmla="val 9053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1" name="شكل بيضاوي 60">
                <a:extLst>
                  <a:ext uri="{FF2B5EF4-FFF2-40B4-BE49-F238E27FC236}">
                    <a16:creationId xmlns:a16="http://schemas.microsoft.com/office/drawing/2014/main" id="{E2242FAD-76EB-4775-B9DF-0C9389A096D1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2" name="شكل بيضاوي 61">
                <a:extLst>
                  <a:ext uri="{FF2B5EF4-FFF2-40B4-BE49-F238E27FC236}">
                    <a16:creationId xmlns:a16="http://schemas.microsoft.com/office/drawing/2014/main" id="{97DEA3F5-17A1-45B0-95D8-48219F293616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3" name="شكل بيضاوي 62">
                <a:extLst>
                  <a:ext uri="{FF2B5EF4-FFF2-40B4-BE49-F238E27FC236}">
                    <a16:creationId xmlns:a16="http://schemas.microsoft.com/office/drawing/2014/main" id="{D2BCFFAC-1C60-4035-A928-315DF69F4A7B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95383A56-B987-4A2E-9FFA-8B0BED458676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59" name="مستطيل 58">
              <a:extLst>
                <a:ext uri="{FF2B5EF4-FFF2-40B4-BE49-F238E27FC236}">
                  <a16:creationId xmlns:a16="http://schemas.microsoft.com/office/drawing/2014/main" id="{DF5C10BC-7191-411F-A39F-A5B3173A2691}"/>
                </a:ext>
              </a:extLst>
            </p:cNvPr>
            <p:cNvSpPr/>
            <p:nvPr/>
          </p:nvSpPr>
          <p:spPr>
            <a:xfrm rot="20899133">
              <a:off x="2114689" y="2534125"/>
              <a:ext cx="1127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الدُّعاء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86B0E34C-EB19-4AD2-AC21-6537703F0C23}"/>
              </a:ext>
            </a:extLst>
          </p:cNvPr>
          <p:cNvGrpSpPr/>
          <p:nvPr/>
        </p:nvGrpSpPr>
        <p:grpSpPr>
          <a:xfrm>
            <a:off x="6384062" y="3676466"/>
            <a:ext cx="2678174" cy="1080120"/>
            <a:chOff x="1044428" y="2221869"/>
            <a:chExt cx="2678174" cy="1080120"/>
          </a:xfrm>
        </p:grpSpPr>
        <p:grpSp>
          <p:nvGrpSpPr>
            <p:cNvPr id="65" name="مجموعة 64">
              <a:extLst>
                <a:ext uri="{FF2B5EF4-FFF2-40B4-BE49-F238E27FC236}">
                  <a16:creationId xmlns:a16="http://schemas.microsoft.com/office/drawing/2014/main" id="{755D699F-7A1D-456B-931E-BC4C17B5A5B1}"/>
                </a:ext>
              </a:extLst>
            </p:cNvPr>
            <p:cNvGrpSpPr/>
            <p:nvPr/>
          </p:nvGrpSpPr>
          <p:grpSpPr>
            <a:xfrm rot="20959577">
              <a:off x="1044428" y="2221869"/>
              <a:ext cx="2678174" cy="1080120"/>
              <a:chOff x="3198371" y="1700808"/>
              <a:chExt cx="2678174" cy="1080119"/>
            </a:xfrm>
          </p:grpSpPr>
          <p:sp>
            <p:nvSpPr>
              <p:cNvPr id="68" name="مستطيل ذو زاوية واحدة مستديرة 41">
                <a:extLst>
                  <a:ext uri="{FF2B5EF4-FFF2-40B4-BE49-F238E27FC236}">
                    <a16:creationId xmlns:a16="http://schemas.microsoft.com/office/drawing/2014/main" id="{CE8F8F77-21F5-4DDB-807E-4F0718795BBD}"/>
                  </a:ext>
                </a:extLst>
              </p:cNvPr>
              <p:cNvSpPr/>
              <p:nvPr/>
            </p:nvSpPr>
            <p:spPr>
              <a:xfrm>
                <a:off x="3635895" y="2060847"/>
                <a:ext cx="2240650" cy="720080"/>
              </a:xfrm>
              <a:prstGeom prst="round1Rect">
                <a:avLst>
                  <a:gd name="adj" fmla="val 9053"/>
                </a:avLst>
              </a:prstGeom>
              <a:solidFill>
                <a:srgbClr val="55B5B7">
                  <a:alpha val="65882"/>
                </a:srgb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9" name="شكل بيضاوي 68">
                <a:extLst>
                  <a:ext uri="{FF2B5EF4-FFF2-40B4-BE49-F238E27FC236}">
                    <a16:creationId xmlns:a16="http://schemas.microsoft.com/office/drawing/2014/main" id="{49561D88-DB13-4373-AA71-3C74A87B06B6}"/>
                  </a:ext>
                </a:extLst>
              </p:cNvPr>
              <p:cNvSpPr/>
              <p:nvPr/>
            </p:nvSpPr>
            <p:spPr>
              <a:xfrm>
                <a:off x="3198371" y="1700808"/>
                <a:ext cx="947055" cy="947055"/>
              </a:xfrm>
              <a:prstGeom prst="ellipse">
                <a:avLst/>
              </a:prstGeom>
              <a:solidFill>
                <a:srgbClr val="55B5B7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0" name="شكل بيضاوي 69">
                <a:extLst>
                  <a:ext uri="{FF2B5EF4-FFF2-40B4-BE49-F238E27FC236}">
                    <a16:creationId xmlns:a16="http://schemas.microsoft.com/office/drawing/2014/main" id="{8FDFFC3F-F5A7-4865-9B9C-03CA02C22A37}"/>
                  </a:ext>
                </a:extLst>
              </p:cNvPr>
              <p:cNvSpPr/>
              <p:nvPr/>
            </p:nvSpPr>
            <p:spPr>
              <a:xfrm>
                <a:off x="3234837" y="1737274"/>
                <a:ext cx="874121" cy="874121"/>
              </a:xfrm>
              <a:prstGeom prst="ellipse">
                <a:avLst/>
              </a:prstGeom>
              <a:solidFill>
                <a:srgbClr val="55B5B7">
                  <a:alpha val="8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1" name="شكل بيضاوي 70">
                <a:extLst>
                  <a:ext uri="{FF2B5EF4-FFF2-40B4-BE49-F238E27FC236}">
                    <a16:creationId xmlns:a16="http://schemas.microsoft.com/office/drawing/2014/main" id="{F3442C5B-2BF1-4314-AA87-BE877E79ABA4}"/>
                  </a:ext>
                </a:extLst>
              </p:cNvPr>
              <p:cNvSpPr/>
              <p:nvPr/>
            </p:nvSpPr>
            <p:spPr>
              <a:xfrm>
                <a:off x="3283603" y="1780563"/>
                <a:ext cx="787478" cy="787478"/>
              </a:xfrm>
              <a:prstGeom prst="ellipse">
                <a:avLst/>
              </a:prstGeom>
              <a:solidFill>
                <a:srgbClr val="26989E"/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768F0ABA-EA4A-49ED-A39A-B846AB9CC3C8}"/>
                </a:ext>
              </a:extLst>
            </p:cNvPr>
            <p:cNvSpPr txBox="1"/>
            <p:nvPr/>
          </p:nvSpPr>
          <p:spPr>
            <a:xfrm>
              <a:off x="1259632" y="2564904"/>
              <a:ext cx="46815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6</a:t>
              </a:r>
              <a:endParaRPr lang="ar-IQ" sz="3200" dirty="0">
                <a:solidFill>
                  <a:schemeClr val="bg1"/>
                </a:solidFill>
              </a:endParaRPr>
            </a:p>
          </p:txBody>
        </p:sp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FD1FFB0B-7AF3-4359-BA73-4C27535B34E2}"/>
                </a:ext>
              </a:extLst>
            </p:cNvPr>
            <p:cNvSpPr/>
            <p:nvPr/>
          </p:nvSpPr>
          <p:spPr>
            <a:xfrm rot="20899133">
              <a:off x="1726391" y="2614020"/>
              <a:ext cx="19736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تلاوة القرآن</a:t>
              </a:r>
            </a:p>
          </p:txBody>
        </p: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1ED218D6-0677-4992-AF64-7D45C29B1DBB}"/>
              </a:ext>
            </a:extLst>
          </p:cNvPr>
          <p:cNvGrpSpPr/>
          <p:nvPr/>
        </p:nvGrpSpPr>
        <p:grpSpPr>
          <a:xfrm>
            <a:off x="9278407" y="3630127"/>
            <a:ext cx="2597765" cy="1080120"/>
            <a:chOff x="3855708" y="3749704"/>
            <a:chExt cx="2597765" cy="1080120"/>
          </a:xfrm>
        </p:grpSpPr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2DCAAD5D-D6E0-4881-BAA0-C17BECE9607C}"/>
                </a:ext>
              </a:extLst>
            </p:cNvPr>
            <p:cNvGrpSpPr/>
            <p:nvPr/>
          </p:nvGrpSpPr>
          <p:grpSpPr>
            <a:xfrm>
              <a:off x="3855708" y="3749704"/>
              <a:ext cx="2597765" cy="1080120"/>
              <a:chOff x="1045124" y="2229316"/>
              <a:chExt cx="2597765" cy="1080120"/>
            </a:xfrm>
          </p:grpSpPr>
          <p:grpSp>
            <p:nvGrpSpPr>
              <p:cNvPr id="75" name="مجموعة 74">
                <a:extLst>
                  <a:ext uri="{FF2B5EF4-FFF2-40B4-BE49-F238E27FC236}">
                    <a16:creationId xmlns:a16="http://schemas.microsoft.com/office/drawing/2014/main" id="{8E0A899C-3470-4B85-B631-6CDED7BC6A58}"/>
                  </a:ext>
                </a:extLst>
              </p:cNvPr>
              <p:cNvGrpSpPr/>
              <p:nvPr/>
            </p:nvGrpSpPr>
            <p:grpSpPr>
              <a:xfrm rot="20959577">
                <a:off x="1045124" y="2229316"/>
                <a:ext cx="2597765" cy="1080120"/>
                <a:chOff x="3198371" y="1700808"/>
                <a:chExt cx="2597765" cy="1080119"/>
              </a:xfrm>
            </p:grpSpPr>
            <p:sp>
              <p:nvSpPr>
                <p:cNvPr id="78" name="مستطيل ذو زاوية واحدة مستديرة 52">
                  <a:extLst>
                    <a:ext uri="{FF2B5EF4-FFF2-40B4-BE49-F238E27FC236}">
                      <a16:creationId xmlns:a16="http://schemas.microsoft.com/office/drawing/2014/main" id="{23A99D55-1343-4234-AE55-C39BA61E614A}"/>
                    </a:ext>
                  </a:extLst>
                </p:cNvPr>
                <p:cNvSpPr/>
                <p:nvPr/>
              </p:nvSpPr>
              <p:spPr>
                <a:xfrm>
                  <a:off x="3635896" y="2060847"/>
                  <a:ext cx="2160240" cy="720080"/>
                </a:xfrm>
                <a:prstGeom prst="round1Rect">
                  <a:avLst>
                    <a:gd name="adj" fmla="val 9053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 dirty="0"/>
                </a:p>
              </p:txBody>
            </p:sp>
            <p:sp>
              <p:nvSpPr>
                <p:cNvPr id="79" name="شكل بيضاوي 78">
                  <a:extLst>
                    <a:ext uri="{FF2B5EF4-FFF2-40B4-BE49-F238E27FC236}">
                      <a16:creationId xmlns:a16="http://schemas.microsoft.com/office/drawing/2014/main" id="{35E6F740-79E0-4DEB-AE7B-3D438D10BAFB}"/>
                    </a:ext>
                  </a:extLst>
                </p:cNvPr>
                <p:cNvSpPr/>
                <p:nvPr/>
              </p:nvSpPr>
              <p:spPr>
                <a:xfrm>
                  <a:off x="3198371" y="1700808"/>
                  <a:ext cx="947055" cy="947055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80" name="شكل بيضاوي 79">
                  <a:extLst>
                    <a:ext uri="{FF2B5EF4-FFF2-40B4-BE49-F238E27FC236}">
                      <a16:creationId xmlns:a16="http://schemas.microsoft.com/office/drawing/2014/main" id="{642A5758-3FE9-41EE-A555-BAB246DF298C}"/>
                    </a:ext>
                  </a:extLst>
                </p:cNvPr>
                <p:cNvSpPr/>
                <p:nvPr/>
              </p:nvSpPr>
              <p:spPr>
                <a:xfrm>
                  <a:off x="3234837" y="1737274"/>
                  <a:ext cx="874121" cy="874121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81" name="شكل بيضاوي 80">
                  <a:extLst>
                    <a:ext uri="{FF2B5EF4-FFF2-40B4-BE49-F238E27FC236}">
                      <a16:creationId xmlns:a16="http://schemas.microsoft.com/office/drawing/2014/main" id="{DAD11C55-C521-4567-8AFB-7A08895FBD90}"/>
                    </a:ext>
                  </a:extLst>
                </p:cNvPr>
                <p:cNvSpPr/>
                <p:nvPr/>
              </p:nvSpPr>
              <p:spPr>
                <a:xfrm>
                  <a:off x="3283603" y="1780563"/>
                  <a:ext cx="787478" cy="78747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</p:grp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4450DB1D-5D80-46A3-98A2-CBE4694D1778}"/>
                  </a:ext>
                </a:extLst>
              </p:cNvPr>
              <p:cNvSpPr txBox="1"/>
              <p:nvPr/>
            </p:nvSpPr>
            <p:spPr>
              <a:xfrm>
                <a:off x="1259632" y="2564904"/>
                <a:ext cx="46815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8</a:t>
                </a:r>
                <a:endParaRPr lang="ar-IQ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مستطيل 76">
                <a:extLst>
                  <a:ext uri="{FF2B5EF4-FFF2-40B4-BE49-F238E27FC236}">
                    <a16:creationId xmlns:a16="http://schemas.microsoft.com/office/drawing/2014/main" id="{71475F49-1A4C-4459-9AA1-A55AF5A1ACFB}"/>
                  </a:ext>
                </a:extLst>
              </p:cNvPr>
              <p:cNvSpPr/>
              <p:nvPr/>
            </p:nvSpPr>
            <p:spPr>
              <a:xfrm rot="20899133">
                <a:off x="2585938" y="2534125"/>
                <a:ext cx="1847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4" name="مستطيل 73">
              <a:extLst>
                <a:ext uri="{FF2B5EF4-FFF2-40B4-BE49-F238E27FC236}">
                  <a16:creationId xmlns:a16="http://schemas.microsoft.com/office/drawing/2014/main" id="{5A63F628-F8EC-4D72-AEE2-0D16BF9D2654}"/>
                </a:ext>
              </a:extLst>
            </p:cNvPr>
            <p:cNvSpPr/>
            <p:nvPr/>
          </p:nvSpPr>
          <p:spPr>
            <a:xfrm rot="20899133">
              <a:off x="4794414" y="4110776"/>
              <a:ext cx="13532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شكر الله</a:t>
              </a:r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8144D067-B28D-4FE4-9137-196102828133}"/>
              </a:ext>
            </a:extLst>
          </p:cNvPr>
          <p:cNvGrpSpPr/>
          <p:nvPr/>
        </p:nvGrpSpPr>
        <p:grpSpPr>
          <a:xfrm>
            <a:off x="6788631" y="1746537"/>
            <a:ext cx="2194767" cy="1440160"/>
            <a:chOff x="971600" y="1934628"/>
            <a:chExt cx="2194767" cy="1440160"/>
          </a:xfrm>
        </p:grpSpPr>
        <p:sp>
          <p:nvSpPr>
            <p:cNvPr id="83" name="مستطيل ذو زاوية واحدة مستديرة 24">
              <a:extLst>
                <a:ext uri="{FF2B5EF4-FFF2-40B4-BE49-F238E27FC236}">
                  <a16:creationId xmlns:a16="http://schemas.microsoft.com/office/drawing/2014/main" id="{3673653E-F74D-41AA-B863-F07DE369CE10}"/>
                </a:ext>
              </a:extLst>
            </p:cNvPr>
            <p:cNvSpPr/>
            <p:nvPr/>
          </p:nvSpPr>
          <p:spPr>
            <a:xfrm rot="5400000">
              <a:off x="1366167" y="1574588"/>
              <a:ext cx="1440160" cy="2160240"/>
            </a:xfrm>
            <a:prstGeom prst="round1Rect">
              <a:avLst>
                <a:gd name="adj" fmla="val 3389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84" name="صورة 83">
              <a:extLst>
                <a:ext uri="{FF2B5EF4-FFF2-40B4-BE49-F238E27FC236}">
                  <a16:creationId xmlns:a16="http://schemas.microsoft.com/office/drawing/2014/main" id="{AFD71E72-7DA4-4B93-A2FD-EAC6025C55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403"/>
            <a:stretch/>
          </p:blipFill>
          <p:spPr>
            <a:xfrm>
              <a:off x="1946374" y="1988043"/>
              <a:ext cx="1113779" cy="13333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صورة 84">
              <a:extLst>
                <a:ext uri="{FF2B5EF4-FFF2-40B4-BE49-F238E27FC236}">
                  <a16:creationId xmlns:a16="http://schemas.microsoft.com/office/drawing/2014/main" id="{03E08125-919D-4CCB-828B-4F835FEBF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45"/>
            <a:stretch/>
          </p:blipFill>
          <p:spPr>
            <a:xfrm>
              <a:off x="971600" y="1995369"/>
              <a:ext cx="1117058" cy="13390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BC5B80E2-160E-428D-821A-A3B8509247AD}"/>
              </a:ext>
            </a:extLst>
          </p:cNvPr>
          <p:cNvGrpSpPr/>
          <p:nvPr/>
        </p:nvGrpSpPr>
        <p:grpSpPr>
          <a:xfrm>
            <a:off x="9685282" y="1770033"/>
            <a:ext cx="2160240" cy="1468354"/>
            <a:chOff x="4693366" y="1916833"/>
            <a:chExt cx="2160240" cy="1468354"/>
          </a:xfrm>
        </p:grpSpPr>
        <p:sp>
          <p:nvSpPr>
            <p:cNvPr id="87" name="مستطيل ذو زاوية واحدة مستديرة 4">
              <a:extLst>
                <a:ext uri="{FF2B5EF4-FFF2-40B4-BE49-F238E27FC236}">
                  <a16:creationId xmlns:a16="http://schemas.microsoft.com/office/drawing/2014/main" id="{E8A8C8B7-55CB-4960-97C4-D22765DDD4D1}"/>
                </a:ext>
              </a:extLst>
            </p:cNvPr>
            <p:cNvSpPr/>
            <p:nvPr/>
          </p:nvSpPr>
          <p:spPr>
            <a:xfrm rot="5400000">
              <a:off x="5053406" y="1584987"/>
              <a:ext cx="1440160" cy="2160240"/>
            </a:xfrm>
            <a:prstGeom prst="round1Rect">
              <a:avLst>
                <a:gd name="adj" fmla="val 3389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88" name="صورة 87">
              <a:extLst>
                <a:ext uri="{FF2B5EF4-FFF2-40B4-BE49-F238E27FC236}">
                  <a16:creationId xmlns:a16="http://schemas.microsoft.com/office/drawing/2014/main" id="{6A97F4BB-9BDC-4884-A814-2DA18D2C8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366" y="1916833"/>
              <a:ext cx="2096844" cy="14331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B0792A8F-43AF-4A4F-9CAB-35A7912BDCC2}"/>
              </a:ext>
            </a:extLst>
          </p:cNvPr>
          <p:cNvGrpSpPr/>
          <p:nvPr/>
        </p:nvGrpSpPr>
        <p:grpSpPr>
          <a:xfrm>
            <a:off x="6856627" y="4894484"/>
            <a:ext cx="2234319" cy="1471521"/>
            <a:chOff x="940109" y="5184187"/>
            <a:chExt cx="2234319" cy="1471521"/>
          </a:xfrm>
        </p:grpSpPr>
        <p:sp>
          <p:nvSpPr>
            <p:cNvPr id="90" name="مستطيل ذو زاوية واحدة مستديرة 46">
              <a:extLst>
                <a:ext uri="{FF2B5EF4-FFF2-40B4-BE49-F238E27FC236}">
                  <a16:creationId xmlns:a16="http://schemas.microsoft.com/office/drawing/2014/main" id="{2AAB7299-9EC9-4CFD-A689-C65901EB6098}"/>
                </a:ext>
              </a:extLst>
            </p:cNvPr>
            <p:cNvSpPr/>
            <p:nvPr/>
          </p:nvSpPr>
          <p:spPr>
            <a:xfrm rot="5400000">
              <a:off x="1374228" y="4855508"/>
              <a:ext cx="1440160" cy="2160240"/>
            </a:xfrm>
            <a:prstGeom prst="round1Rect">
              <a:avLst>
                <a:gd name="adj" fmla="val 33897"/>
              </a:avLst>
            </a:prstGeom>
            <a:solidFill>
              <a:srgbClr val="55B5B7">
                <a:alpha val="8509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91" name="صورة 90">
              <a:extLst>
                <a:ext uri="{FF2B5EF4-FFF2-40B4-BE49-F238E27FC236}">
                  <a16:creationId xmlns:a16="http://schemas.microsoft.com/office/drawing/2014/main" id="{2F15A4B2-A232-40CD-8B82-FFBF96A33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" r="4545"/>
            <a:stretch/>
          </p:blipFill>
          <p:spPr>
            <a:xfrm>
              <a:off x="940109" y="5184187"/>
              <a:ext cx="2231779" cy="1450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6958A847-F77C-4E3F-8479-CB4C0460A1AB}"/>
              </a:ext>
            </a:extLst>
          </p:cNvPr>
          <p:cNvGrpSpPr/>
          <p:nvPr/>
        </p:nvGrpSpPr>
        <p:grpSpPr>
          <a:xfrm>
            <a:off x="9824355" y="4872059"/>
            <a:ext cx="2160240" cy="1440160"/>
            <a:chOff x="4599284" y="5215548"/>
            <a:chExt cx="2160240" cy="1440160"/>
          </a:xfrm>
        </p:grpSpPr>
        <p:sp>
          <p:nvSpPr>
            <p:cNvPr id="93" name="مستطيل ذو زاوية واحدة مستديرة 57">
              <a:extLst>
                <a:ext uri="{FF2B5EF4-FFF2-40B4-BE49-F238E27FC236}">
                  <a16:creationId xmlns:a16="http://schemas.microsoft.com/office/drawing/2014/main" id="{6C29C32A-AEFD-4C1D-AC69-D9C3CAD45289}"/>
                </a:ext>
              </a:extLst>
            </p:cNvPr>
            <p:cNvSpPr/>
            <p:nvPr/>
          </p:nvSpPr>
          <p:spPr>
            <a:xfrm rot="5400000">
              <a:off x="4959324" y="4855508"/>
              <a:ext cx="1440160" cy="2160240"/>
            </a:xfrm>
            <a:prstGeom prst="round1Rect">
              <a:avLst>
                <a:gd name="adj" fmla="val 33897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pic>
          <p:nvPicPr>
            <p:cNvPr id="94" name="صورة 93">
              <a:extLst>
                <a:ext uri="{FF2B5EF4-FFF2-40B4-BE49-F238E27FC236}">
                  <a16:creationId xmlns:a16="http://schemas.microsoft.com/office/drawing/2014/main" id="{65B63528-8B57-4E3A-9705-AA69F7FAE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30"/>
            <a:stretch/>
          </p:blipFill>
          <p:spPr>
            <a:xfrm>
              <a:off x="4600243" y="5229200"/>
              <a:ext cx="2082647" cy="14051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81DF83C3-F665-4B40-A2F3-CC675DFFAA93}"/>
              </a:ext>
            </a:extLst>
          </p:cNvPr>
          <p:cNvSpPr txBox="1"/>
          <p:nvPr/>
        </p:nvSpPr>
        <p:spPr>
          <a:xfrm>
            <a:off x="4396341" y="52253"/>
            <a:ext cx="33993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cs typeface="AF_Taif Normal" pitchFamily="2" charset="-78"/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11664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5D978B2-E945-4272-8325-8A2B029D2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6" y="1145308"/>
            <a:ext cx="5720440" cy="159821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188AAB8-31AF-421A-80D7-3EE1CCFD5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1" y="2284114"/>
            <a:ext cx="5777078" cy="161403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41FFEEA-A982-4BDE-B6F1-F49BE230D4E3}"/>
              </a:ext>
            </a:extLst>
          </p:cNvPr>
          <p:cNvSpPr txBox="1"/>
          <p:nvPr/>
        </p:nvSpPr>
        <p:spPr>
          <a:xfrm>
            <a:off x="879717" y="1665185"/>
            <a:ext cx="4938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defRPr>
            </a:lvl1pPr>
          </a:lstStyle>
          <a:p>
            <a:pPr algn="ctr"/>
            <a:r>
              <a:rPr lang="ar-IQ" sz="2800" dirty="0"/>
              <a:t>موضع نص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01C8A74-E698-4BB5-BC21-937A639C72FE}"/>
              </a:ext>
            </a:extLst>
          </p:cNvPr>
          <p:cNvSpPr txBox="1"/>
          <p:nvPr/>
        </p:nvSpPr>
        <p:spPr>
          <a:xfrm>
            <a:off x="6081155" y="2668808"/>
            <a:ext cx="4669372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IQ" dirty="0"/>
              <a:t>موضع نص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9B84C34-7F1D-4C69-8627-3C4212408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1" y="215943"/>
            <a:ext cx="5696398" cy="159149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183E192-B605-400A-9F24-5A0964B3D5F1}"/>
              </a:ext>
            </a:extLst>
          </p:cNvPr>
          <p:cNvSpPr txBox="1"/>
          <p:nvPr/>
        </p:nvSpPr>
        <p:spPr>
          <a:xfrm>
            <a:off x="6205825" y="780858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موضع نص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2C41CC0-4E63-4E67-AA5F-6637C2D77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1" y="3427235"/>
            <a:ext cx="5752378" cy="16071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5040FB-9152-4238-85F8-8D73E7A942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1" y="4654308"/>
            <a:ext cx="5814380" cy="162445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F6C2E7E-B90E-4F37-AEE6-42B903CB2AB9}"/>
              </a:ext>
            </a:extLst>
          </p:cNvPr>
          <p:cNvSpPr txBox="1"/>
          <p:nvPr/>
        </p:nvSpPr>
        <p:spPr>
          <a:xfrm>
            <a:off x="1208542" y="3987784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موضع نص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972F64-256A-458E-9662-CAA8B59D0192}"/>
              </a:ext>
            </a:extLst>
          </p:cNvPr>
          <p:cNvSpPr txBox="1"/>
          <p:nvPr/>
        </p:nvSpPr>
        <p:spPr>
          <a:xfrm>
            <a:off x="6341317" y="5081964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موضع نص</a:t>
            </a:r>
          </a:p>
        </p:txBody>
      </p:sp>
    </p:spTree>
    <p:extLst>
      <p:ext uri="{BB962C8B-B14F-4D97-AF65-F5344CB8AC3E}">
        <p14:creationId xmlns:p14="http://schemas.microsoft.com/office/powerpoint/2010/main" val="39011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5D978B2-E945-4272-8325-8A2B029D2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6" y="1145308"/>
            <a:ext cx="5720440" cy="159821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188AAB8-31AF-421A-80D7-3EE1CCFD58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1" y="2284114"/>
            <a:ext cx="5777078" cy="161403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41FFEEA-A982-4BDE-B6F1-F49BE230D4E3}"/>
              </a:ext>
            </a:extLst>
          </p:cNvPr>
          <p:cNvSpPr txBox="1"/>
          <p:nvPr/>
        </p:nvSpPr>
        <p:spPr>
          <a:xfrm>
            <a:off x="879717" y="1665185"/>
            <a:ext cx="49381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defRPr>
            </a:lvl1pPr>
          </a:lstStyle>
          <a:p>
            <a:pPr algn="ctr"/>
            <a:r>
              <a:rPr lang="ar-IQ" sz="2800" dirty="0"/>
              <a:t>إقام الصلاة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01C8A74-E698-4BB5-BC21-937A639C72FE}"/>
              </a:ext>
            </a:extLst>
          </p:cNvPr>
          <p:cNvSpPr txBox="1"/>
          <p:nvPr/>
        </p:nvSpPr>
        <p:spPr>
          <a:xfrm>
            <a:off x="6081155" y="2668808"/>
            <a:ext cx="4669372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IQ" dirty="0"/>
              <a:t>إيتاء الزكاة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9B84C34-7F1D-4C69-8627-3C4212408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1" y="215943"/>
            <a:ext cx="5696398" cy="159149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183E192-B605-400A-9F24-5A0964B3D5F1}"/>
              </a:ext>
            </a:extLst>
          </p:cNvPr>
          <p:cNvSpPr txBox="1"/>
          <p:nvPr/>
        </p:nvSpPr>
        <p:spPr>
          <a:xfrm>
            <a:off x="6205825" y="780858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الشهادَتين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2C41CC0-4E63-4E67-AA5F-6637C2D77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1" y="3427235"/>
            <a:ext cx="5752378" cy="16071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5040FB-9152-4238-85F8-8D73E7A942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81" y="4654308"/>
            <a:ext cx="5814380" cy="162445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F6C2E7E-B90E-4F37-AEE6-42B903CB2AB9}"/>
              </a:ext>
            </a:extLst>
          </p:cNvPr>
          <p:cNvSpPr txBox="1"/>
          <p:nvPr/>
        </p:nvSpPr>
        <p:spPr>
          <a:xfrm>
            <a:off x="1208542" y="3987784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صوم رمضان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972F64-256A-458E-9662-CAA8B59D0192}"/>
              </a:ext>
            </a:extLst>
          </p:cNvPr>
          <p:cNvSpPr txBox="1"/>
          <p:nvPr/>
        </p:nvSpPr>
        <p:spPr>
          <a:xfrm>
            <a:off x="6341806" y="5235704"/>
            <a:ext cx="44644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ExtraBold" pitchFamily="2" charset="-78"/>
              </a:rPr>
              <a:t>حجُّ البيت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8C1E221-67B5-42A0-B0D1-D5860CE27A79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9E9DAFF-F156-45F4-9324-67D1E20D857F}"/>
              </a:ext>
            </a:extLst>
          </p:cNvPr>
          <p:cNvSpPr txBox="1"/>
          <p:nvPr/>
        </p:nvSpPr>
        <p:spPr>
          <a:xfrm>
            <a:off x="2130366" y="358248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أركان الإسلام</a:t>
            </a:r>
          </a:p>
        </p:txBody>
      </p:sp>
    </p:spTree>
    <p:extLst>
      <p:ext uri="{BB962C8B-B14F-4D97-AF65-F5344CB8AC3E}">
        <p14:creationId xmlns:p14="http://schemas.microsoft.com/office/powerpoint/2010/main" val="33486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07CC3E-8526-4AAF-9862-BC37FDFA0E99}"/>
              </a:ext>
            </a:extLst>
          </p:cNvPr>
          <p:cNvGrpSpPr/>
          <p:nvPr/>
        </p:nvGrpSpPr>
        <p:grpSpPr>
          <a:xfrm>
            <a:off x="2219327" y="620688"/>
            <a:ext cx="6984776" cy="5616624"/>
            <a:chOff x="1043608" y="692696"/>
            <a:chExt cx="6984776" cy="561662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9EB96A8-3E6A-46E1-86A5-74E3E514D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692696"/>
              <a:ext cx="6984776" cy="5616624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C2B04F3B-04E4-4F78-AF78-9FE4F9B56275}"/>
                </a:ext>
              </a:extLst>
            </p:cNvPr>
            <p:cNvSpPr txBox="1"/>
            <p:nvPr/>
          </p:nvSpPr>
          <p:spPr>
            <a:xfrm>
              <a:off x="3455876" y="1172275"/>
              <a:ext cx="10801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algn="ctr">
                <a:defRPr sz="36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defRPr>
              </a:lvl1pPr>
            </a:lstStyle>
            <a:p>
              <a:r>
                <a:rPr lang="en-US" sz="3200" dirty="0">
                  <a:solidFill>
                    <a:srgbClr val="F92BBE"/>
                  </a:solidFill>
                </a:rPr>
                <a:t>1</a:t>
              </a:r>
              <a:endParaRPr lang="ar-IQ" sz="3200" dirty="0">
                <a:solidFill>
                  <a:srgbClr val="F92BBE"/>
                </a:solidFill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C3C3BF5C-3ECD-454A-9CC4-3F26C9240D21}"/>
                </a:ext>
              </a:extLst>
            </p:cNvPr>
            <p:cNvSpPr txBox="1"/>
            <p:nvPr/>
          </p:nvSpPr>
          <p:spPr>
            <a:xfrm>
              <a:off x="4499992" y="2426201"/>
              <a:ext cx="10801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algn="ctr">
                <a:defRPr sz="36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defRPr>
              </a:lvl1pPr>
            </a:lstStyle>
            <a:p>
              <a:r>
                <a:rPr lang="en-US" sz="3200" dirty="0">
                  <a:solidFill>
                    <a:srgbClr val="2ED0F6"/>
                  </a:solidFill>
                </a:rPr>
                <a:t>2</a:t>
              </a:r>
              <a:endParaRPr lang="ar-IQ" sz="3200" dirty="0">
                <a:solidFill>
                  <a:srgbClr val="2ED0F6"/>
                </a:solidFill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0F92183C-3A00-4243-9F88-E052FC095FFD}"/>
                </a:ext>
              </a:extLst>
            </p:cNvPr>
            <p:cNvSpPr txBox="1"/>
            <p:nvPr/>
          </p:nvSpPr>
          <p:spPr>
            <a:xfrm>
              <a:off x="4499992" y="3852337"/>
              <a:ext cx="10801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algn="ctr">
                <a:defRPr sz="36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defRPr>
              </a:lvl1pPr>
            </a:lstStyle>
            <a:p>
              <a:r>
                <a: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  <a:endParaRPr lang="ar-IQ" sz="3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09D7A15-51C3-4851-B784-7F920FCD0501}"/>
                </a:ext>
              </a:extLst>
            </p:cNvPr>
            <p:cNvSpPr txBox="1"/>
            <p:nvPr/>
          </p:nvSpPr>
          <p:spPr>
            <a:xfrm>
              <a:off x="3435638" y="5148481"/>
              <a:ext cx="10801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algn="ctr">
                <a:defRPr sz="36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defRPr>
              </a:lvl1pPr>
            </a:lstStyle>
            <a:p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ar-IQ" sz="3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E6B9716-C1D6-4049-B3F8-64784275B974}"/>
              </a:ext>
            </a:extLst>
          </p:cNvPr>
          <p:cNvSpPr txBox="1"/>
          <p:nvPr/>
        </p:nvSpPr>
        <p:spPr>
          <a:xfrm>
            <a:off x="5790945" y="1005172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dirty="0"/>
              <a:t>فرعي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C2CB272-36F7-4029-9662-0BBA6B68C10F}"/>
              </a:ext>
            </a:extLst>
          </p:cNvPr>
          <p:cNvSpPr txBox="1"/>
          <p:nvPr/>
        </p:nvSpPr>
        <p:spPr>
          <a:xfrm>
            <a:off x="2783801" y="2661709"/>
            <a:ext cx="217183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sz="3600" dirty="0">
                <a:solidFill>
                  <a:schemeClr val="tx2"/>
                </a:solidFill>
              </a:rPr>
              <a:t>العنوان</a:t>
            </a:r>
          </a:p>
          <a:p>
            <a:r>
              <a:rPr lang="ar-IQ" sz="3600" dirty="0">
                <a:solidFill>
                  <a:schemeClr val="tx2"/>
                </a:solidFill>
              </a:rPr>
              <a:t> الرئيسي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443E8B4-EB64-4DCE-A473-2A6946014CB1}"/>
              </a:ext>
            </a:extLst>
          </p:cNvPr>
          <p:cNvSpPr txBox="1"/>
          <p:nvPr/>
        </p:nvSpPr>
        <p:spPr>
          <a:xfrm>
            <a:off x="6395791" y="3648177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dirty="0"/>
              <a:t>فرعي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A4FD223-FD05-4A91-98AC-DC0DDB650F60}"/>
              </a:ext>
            </a:extLst>
          </p:cNvPr>
          <p:cNvSpPr txBox="1"/>
          <p:nvPr/>
        </p:nvSpPr>
        <p:spPr>
          <a:xfrm>
            <a:off x="6616250" y="2240327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dirty="0"/>
              <a:t>فرعي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592897A-8ED2-495E-9F4A-759CDB74EF23}"/>
              </a:ext>
            </a:extLst>
          </p:cNvPr>
          <p:cNvSpPr txBox="1"/>
          <p:nvPr/>
        </p:nvSpPr>
        <p:spPr>
          <a:xfrm>
            <a:off x="5675711" y="4979784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dirty="0"/>
              <a:t>فرعي</a:t>
            </a:r>
          </a:p>
        </p:txBody>
      </p:sp>
    </p:spTree>
    <p:extLst>
      <p:ext uri="{BB962C8B-B14F-4D97-AF65-F5344CB8AC3E}">
        <p14:creationId xmlns:p14="http://schemas.microsoft.com/office/powerpoint/2010/main" val="12582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07CC3E-8526-4AAF-9862-BC37FDFA0E99}"/>
              </a:ext>
            </a:extLst>
          </p:cNvPr>
          <p:cNvGrpSpPr/>
          <p:nvPr/>
        </p:nvGrpSpPr>
        <p:grpSpPr>
          <a:xfrm>
            <a:off x="2219327" y="620688"/>
            <a:ext cx="6984776" cy="5616624"/>
            <a:chOff x="1043608" y="692696"/>
            <a:chExt cx="6984776" cy="561662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9EB96A8-3E6A-46E1-86A5-74E3E514D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692696"/>
              <a:ext cx="6984776" cy="5616624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C2B04F3B-04E4-4F78-AF78-9FE4F9B56275}"/>
                </a:ext>
              </a:extLst>
            </p:cNvPr>
            <p:cNvSpPr txBox="1"/>
            <p:nvPr/>
          </p:nvSpPr>
          <p:spPr>
            <a:xfrm>
              <a:off x="3455876" y="1172275"/>
              <a:ext cx="10801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algn="ctr">
                <a:defRPr sz="36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defRPr>
              </a:lvl1pPr>
            </a:lstStyle>
            <a:p>
              <a:r>
                <a:rPr lang="en-US" sz="3200" dirty="0">
                  <a:solidFill>
                    <a:srgbClr val="F92BBE"/>
                  </a:solidFill>
                </a:rPr>
                <a:t>1</a:t>
              </a:r>
              <a:endParaRPr lang="ar-IQ" sz="3200" dirty="0">
                <a:solidFill>
                  <a:srgbClr val="F92BBE"/>
                </a:solidFill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C3C3BF5C-3ECD-454A-9CC4-3F26C9240D21}"/>
                </a:ext>
              </a:extLst>
            </p:cNvPr>
            <p:cNvSpPr txBox="1"/>
            <p:nvPr/>
          </p:nvSpPr>
          <p:spPr>
            <a:xfrm>
              <a:off x="4499992" y="2426201"/>
              <a:ext cx="10801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algn="ctr">
                <a:defRPr sz="36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defRPr>
              </a:lvl1pPr>
            </a:lstStyle>
            <a:p>
              <a:r>
                <a:rPr lang="en-US" sz="3200" dirty="0">
                  <a:solidFill>
                    <a:srgbClr val="2ED0F6"/>
                  </a:solidFill>
                </a:rPr>
                <a:t>2</a:t>
              </a:r>
              <a:endParaRPr lang="ar-IQ" sz="3200" dirty="0">
                <a:solidFill>
                  <a:srgbClr val="2ED0F6"/>
                </a:solidFill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0F92183C-3A00-4243-9F88-E052FC095FFD}"/>
                </a:ext>
              </a:extLst>
            </p:cNvPr>
            <p:cNvSpPr txBox="1"/>
            <p:nvPr/>
          </p:nvSpPr>
          <p:spPr>
            <a:xfrm>
              <a:off x="4499992" y="3852337"/>
              <a:ext cx="10801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algn="ctr">
                <a:defRPr sz="36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defRPr>
              </a:lvl1pPr>
            </a:lstStyle>
            <a:p>
              <a:r>
                <a: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3</a:t>
              </a:r>
              <a:endParaRPr lang="ar-IQ" sz="3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09D7A15-51C3-4851-B784-7F920FCD0501}"/>
                </a:ext>
              </a:extLst>
            </p:cNvPr>
            <p:cNvSpPr txBox="1"/>
            <p:nvPr/>
          </p:nvSpPr>
          <p:spPr>
            <a:xfrm>
              <a:off x="3435638" y="5148481"/>
              <a:ext cx="108012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algn="ctr">
                <a:defRPr sz="3600" b="1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defRPr>
              </a:lvl1pPr>
            </a:lstStyle>
            <a:p>
              <a:r>
                <a:rPr lang="en-US" sz="3200" dirty="0">
                  <a:solidFill>
                    <a:srgbClr val="FFC000"/>
                  </a:solidFill>
                </a:rPr>
                <a:t>4</a:t>
              </a:r>
              <a:endParaRPr lang="ar-IQ" sz="3200" dirty="0">
                <a:solidFill>
                  <a:srgbClr val="FFC000"/>
                </a:solidFill>
              </a:endParaRP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E6B9716-C1D6-4049-B3F8-64784275B974}"/>
              </a:ext>
            </a:extLst>
          </p:cNvPr>
          <p:cNvSpPr txBox="1"/>
          <p:nvPr/>
        </p:nvSpPr>
        <p:spPr>
          <a:xfrm>
            <a:off x="5790945" y="1005172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dirty="0"/>
              <a:t>الفتحة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C2CB272-36F7-4029-9662-0BBA6B68C10F}"/>
              </a:ext>
            </a:extLst>
          </p:cNvPr>
          <p:cNvSpPr txBox="1"/>
          <p:nvPr/>
        </p:nvSpPr>
        <p:spPr>
          <a:xfrm>
            <a:off x="2778006" y="3105834"/>
            <a:ext cx="21718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sz="3600" dirty="0">
                <a:solidFill>
                  <a:schemeClr val="tx2"/>
                </a:solidFill>
              </a:rPr>
              <a:t>الحركات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443E8B4-EB64-4DCE-A473-2A6946014CB1}"/>
              </a:ext>
            </a:extLst>
          </p:cNvPr>
          <p:cNvSpPr txBox="1"/>
          <p:nvPr/>
        </p:nvSpPr>
        <p:spPr>
          <a:xfrm>
            <a:off x="6563431" y="2352736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dirty="0"/>
              <a:t>الضمة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A4FD223-FD05-4A91-98AC-DC0DDB650F60}"/>
              </a:ext>
            </a:extLst>
          </p:cNvPr>
          <p:cNvSpPr txBox="1"/>
          <p:nvPr/>
        </p:nvSpPr>
        <p:spPr>
          <a:xfrm>
            <a:off x="6563431" y="3763709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dirty="0"/>
              <a:t>الكسرة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592897A-8ED2-495E-9F4A-759CDB74EF23}"/>
              </a:ext>
            </a:extLst>
          </p:cNvPr>
          <p:cNvSpPr txBox="1"/>
          <p:nvPr/>
        </p:nvSpPr>
        <p:spPr>
          <a:xfrm>
            <a:off x="5675711" y="4979784"/>
            <a:ext cx="21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algn="ctr"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defRPr>
            </a:lvl1pPr>
          </a:lstStyle>
          <a:p>
            <a:r>
              <a:rPr lang="ar-IQ" dirty="0"/>
              <a:t>السـكون</a:t>
            </a:r>
          </a:p>
        </p:txBody>
      </p:sp>
      <p:sp>
        <p:nvSpPr>
          <p:cNvPr id="17" name="مربع نص 12">
            <a:extLst>
              <a:ext uri="{FF2B5EF4-FFF2-40B4-BE49-F238E27FC236}">
                <a16:creationId xmlns:a16="http://schemas.microsoft.com/office/drawing/2014/main" id="{77329BB8-45EF-44F9-808A-69B249FB70F9}"/>
              </a:ext>
            </a:extLst>
          </p:cNvPr>
          <p:cNvSpPr txBox="1"/>
          <p:nvPr/>
        </p:nvSpPr>
        <p:spPr>
          <a:xfrm>
            <a:off x="9527646" y="619740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30014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44E8A02-F46C-478F-B35B-637161526E33}"/>
              </a:ext>
            </a:extLst>
          </p:cNvPr>
          <p:cNvGrpSpPr/>
          <p:nvPr/>
        </p:nvGrpSpPr>
        <p:grpSpPr>
          <a:xfrm>
            <a:off x="7963306" y="1042007"/>
            <a:ext cx="2592288" cy="2197960"/>
            <a:chOff x="6228184" y="1196752"/>
            <a:chExt cx="2592288" cy="219796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97EBE2E-C3AE-456A-9151-6CD073AE2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497" y="1196752"/>
              <a:ext cx="1923644" cy="219796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7A0F5D54-4E87-4D12-BCB4-528270CCC043}"/>
                </a:ext>
              </a:extLst>
            </p:cNvPr>
            <p:cNvSpPr txBox="1"/>
            <p:nvPr/>
          </p:nvSpPr>
          <p:spPr>
            <a:xfrm>
              <a:off x="6228184" y="2034122"/>
              <a:ext cx="259228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Taif Normal" pitchFamily="2" charset="-78"/>
                </a:rPr>
                <a:t>فرعي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1D81385-C97A-4D93-AF63-75B6A6F84123}"/>
              </a:ext>
            </a:extLst>
          </p:cNvPr>
          <p:cNvGrpSpPr/>
          <p:nvPr/>
        </p:nvGrpSpPr>
        <p:grpSpPr>
          <a:xfrm>
            <a:off x="4716016" y="3727414"/>
            <a:ext cx="2592288" cy="2249394"/>
            <a:chOff x="3275856" y="3882159"/>
            <a:chExt cx="2592288" cy="224939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CC03FA0-E76A-4CE2-A37C-B0F4EC64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900" y="3882159"/>
              <a:ext cx="1800200" cy="2249394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91886CE-3DCB-49D0-BBFF-61C297B63D5F}"/>
                </a:ext>
              </a:extLst>
            </p:cNvPr>
            <p:cNvSpPr txBox="1"/>
            <p:nvPr/>
          </p:nvSpPr>
          <p:spPr>
            <a:xfrm>
              <a:off x="3275856" y="4745246"/>
              <a:ext cx="259228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Taif Normal" pitchFamily="2" charset="-78"/>
                </a:rPr>
                <a:t>فرعي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540BDA0-A67C-4B2C-9FF5-5FAE02DEC290}"/>
              </a:ext>
            </a:extLst>
          </p:cNvPr>
          <p:cNvGrpSpPr/>
          <p:nvPr/>
        </p:nvGrpSpPr>
        <p:grpSpPr>
          <a:xfrm>
            <a:off x="1655252" y="1042007"/>
            <a:ext cx="2592288" cy="2256253"/>
            <a:chOff x="539552" y="1196752"/>
            <a:chExt cx="2592288" cy="2256253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FB8D03DE-FAF7-4B48-AA32-AEB0BF20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39" y="1196752"/>
              <a:ext cx="2023083" cy="2256253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110A0589-CA37-4A79-AB3B-496117AE9E89}"/>
                </a:ext>
              </a:extLst>
            </p:cNvPr>
            <p:cNvSpPr txBox="1"/>
            <p:nvPr/>
          </p:nvSpPr>
          <p:spPr>
            <a:xfrm>
              <a:off x="539552" y="2034122"/>
              <a:ext cx="259228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Taif Normal" pitchFamily="2" charset="-78"/>
                </a:rPr>
                <a:t>فرعي</a:t>
              </a: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3BCD1B3-7239-402C-9AF1-536FCC914C6F}"/>
              </a:ext>
            </a:extLst>
          </p:cNvPr>
          <p:cNvSpPr txBox="1"/>
          <p:nvPr/>
        </p:nvSpPr>
        <p:spPr>
          <a:xfrm>
            <a:off x="4394860" y="1411074"/>
            <a:ext cx="331872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Battouta Regular" pitchFamily="2" charset="-78"/>
              </a:rPr>
              <a:t>عنوان رئيسي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6385A87-B515-4364-BB67-C1A540D205E8}"/>
              </a:ext>
            </a:extLst>
          </p:cNvPr>
          <p:cNvSpPr/>
          <p:nvPr/>
        </p:nvSpPr>
        <p:spPr>
          <a:xfrm>
            <a:off x="4644008" y="2213767"/>
            <a:ext cx="2820432" cy="523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A017F2B-04A3-4BAB-88FB-2D19E88F8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51512"/>
            <a:ext cx="1584176" cy="13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44E8A02-F46C-478F-B35B-637161526E33}"/>
              </a:ext>
            </a:extLst>
          </p:cNvPr>
          <p:cNvGrpSpPr/>
          <p:nvPr/>
        </p:nvGrpSpPr>
        <p:grpSpPr>
          <a:xfrm>
            <a:off x="9106306" y="1071153"/>
            <a:ext cx="2592288" cy="2197960"/>
            <a:chOff x="6228184" y="1196752"/>
            <a:chExt cx="2592288" cy="219796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97EBE2E-C3AE-456A-9151-6CD073AE2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497" y="1196752"/>
              <a:ext cx="1923644" cy="219796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7A0F5D54-4E87-4D12-BCB4-528270CCC043}"/>
                </a:ext>
              </a:extLst>
            </p:cNvPr>
            <p:cNvSpPr txBox="1"/>
            <p:nvPr/>
          </p:nvSpPr>
          <p:spPr>
            <a:xfrm>
              <a:off x="6228184" y="2034122"/>
              <a:ext cx="259228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Taif Normal" pitchFamily="2" charset="-78"/>
                </a:rPr>
                <a:t>محمد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1D81385-C97A-4D93-AF63-75B6A6F84123}"/>
              </a:ext>
            </a:extLst>
          </p:cNvPr>
          <p:cNvGrpSpPr/>
          <p:nvPr/>
        </p:nvGrpSpPr>
        <p:grpSpPr>
          <a:xfrm>
            <a:off x="4716016" y="3727414"/>
            <a:ext cx="2592288" cy="2249394"/>
            <a:chOff x="3275856" y="3882159"/>
            <a:chExt cx="2592288" cy="224939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CC03FA0-E76A-4CE2-A37C-B0F4EC643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900" y="3882159"/>
              <a:ext cx="1800200" cy="2249394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091886CE-3DCB-49D0-BBFF-61C297B63D5F}"/>
                </a:ext>
              </a:extLst>
            </p:cNvPr>
            <p:cNvSpPr txBox="1"/>
            <p:nvPr/>
          </p:nvSpPr>
          <p:spPr>
            <a:xfrm>
              <a:off x="3275856" y="4745246"/>
              <a:ext cx="259228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Taif Normal" pitchFamily="2" charset="-78"/>
                </a:rPr>
                <a:t>يوسف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540BDA0-A67C-4B2C-9FF5-5FAE02DEC290}"/>
              </a:ext>
            </a:extLst>
          </p:cNvPr>
          <p:cNvGrpSpPr/>
          <p:nvPr/>
        </p:nvGrpSpPr>
        <p:grpSpPr>
          <a:xfrm>
            <a:off x="740737" y="1001984"/>
            <a:ext cx="2592288" cy="2256253"/>
            <a:chOff x="539552" y="1196752"/>
            <a:chExt cx="2592288" cy="2256253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FB8D03DE-FAF7-4B48-AA32-AEB0BF20E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39" y="1196752"/>
              <a:ext cx="2023083" cy="2256253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110A0589-CA37-4A79-AB3B-496117AE9E89}"/>
                </a:ext>
              </a:extLst>
            </p:cNvPr>
            <p:cNvSpPr txBox="1"/>
            <p:nvPr/>
          </p:nvSpPr>
          <p:spPr>
            <a:xfrm>
              <a:off x="539552" y="2034122"/>
              <a:ext cx="259228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Taif Normal" pitchFamily="2" charset="-78"/>
                </a:rPr>
                <a:t>أحمد</a:t>
              </a: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3BCD1B3-7239-402C-9AF1-536FCC914C6F}"/>
              </a:ext>
            </a:extLst>
          </p:cNvPr>
          <p:cNvSpPr txBox="1"/>
          <p:nvPr/>
        </p:nvSpPr>
        <p:spPr>
          <a:xfrm>
            <a:off x="2991908" y="1482957"/>
            <a:ext cx="62883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GA Battouta Regular" pitchFamily="2" charset="-78"/>
              </a:rPr>
              <a:t>الفرسان الثلاثة لهذا الاسبوع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6385A87-B515-4364-BB67-C1A540D205E8}"/>
              </a:ext>
            </a:extLst>
          </p:cNvPr>
          <p:cNvSpPr/>
          <p:nvPr/>
        </p:nvSpPr>
        <p:spPr>
          <a:xfrm>
            <a:off x="4644008" y="2213767"/>
            <a:ext cx="2820432" cy="523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A017F2B-04A3-4BAB-88FB-2D19E88F8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51512"/>
            <a:ext cx="1584176" cy="1361606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D36BC95-EE5D-4B15-A8E4-31DEB5E1BCB4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35168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3CAB03F-BCE5-4D85-995B-E55578534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60" y="382893"/>
            <a:ext cx="4118033" cy="609221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08FA1CB-413D-424B-BA8B-424FF1F013E3}"/>
              </a:ext>
            </a:extLst>
          </p:cNvPr>
          <p:cNvSpPr txBox="1"/>
          <p:nvPr/>
        </p:nvSpPr>
        <p:spPr>
          <a:xfrm>
            <a:off x="4182292" y="670925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نص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7066B3-9B2A-431C-AA4A-83CF1E8E13EA}"/>
              </a:ext>
            </a:extLst>
          </p:cNvPr>
          <p:cNvSpPr txBox="1"/>
          <p:nvPr/>
        </p:nvSpPr>
        <p:spPr>
          <a:xfrm>
            <a:off x="4364169" y="1779538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نص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FC12158-A561-408D-9805-988C3AE74393}"/>
              </a:ext>
            </a:extLst>
          </p:cNvPr>
          <p:cNvSpPr txBox="1"/>
          <p:nvPr/>
        </p:nvSpPr>
        <p:spPr>
          <a:xfrm>
            <a:off x="4182292" y="2977194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نص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B5FF699-FF09-4AEA-B636-22C0443250B7}"/>
              </a:ext>
            </a:extLst>
          </p:cNvPr>
          <p:cNvSpPr txBox="1"/>
          <p:nvPr/>
        </p:nvSpPr>
        <p:spPr>
          <a:xfrm>
            <a:off x="4364170" y="4180814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نص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7085E42-41A1-4489-9496-56B6426F6868}"/>
              </a:ext>
            </a:extLst>
          </p:cNvPr>
          <p:cNvSpPr txBox="1"/>
          <p:nvPr/>
        </p:nvSpPr>
        <p:spPr>
          <a:xfrm>
            <a:off x="4032236" y="5387926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نص</a:t>
            </a:r>
          </a:p>
        </p:txBody>
      </p:sp>
    </p:spTree>
    <p:extLst>
      <p:ext uri="{BB962C8B-B14F-4D97-AF65-F5344CB8AC3E}">
        <p14:creationId xmlns:p14="http://schemas.microsoft.com/office/powerpoint/2010/main" val="39090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3CAB03F-BCE5-4D85-995B-E55578534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60" y="382893"/>
            <a:ext cx="4118033" cy="609221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08FA1CB-413D-424B-BA8B-424FF1F013E3}"/>
              </a:ext>
            </a:extLst>
          </p:cNvPr>
          <p:cNvSpPr txBox="1"/>
          <p:nvPr/>
        </p:nvSpPr>
        <p:spPr>
          <a:xfrm>
            <a:off x="4182292" y="670925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حب الله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7066B3-9B2A-431C-AA4A-83CF1E8E13EA}"/>
              </a:ext>
            </a:extLst>
          </p:cNvPr>
          <p:cNvSpPr txBox="1"/>
          <p:nvPr/>
        </p:nvSpPr>
        <p:spPr>
          <a:xfrm>
            <a:off x="4364169" y="1779538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حب الرسول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FC12158-A561-408D-9805-988C3AE74393}"/>
              </a:ext>
            </a:extLst>
          </p:cNvPr>
          <p:cNvSpPr txBox="1"/>
          <p:nvPr/>
        </p:nvSpPr>
        <p:spPr>
          <a:xfrm>
            <a:off x="4182292" y="2977194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حب الوالدَين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B5FF699-FF09-4AEA-B636-22C0443250B7}"/>
              </a:ext>
            </a:extLst>
          </p:cNvPr>
          <p:cNvSpPr txBox="1"/>
          <p:nvPr/>
        </p:nvSpPr>
        <p:spPr>
          <a:xfrm>
            <a:off x="4364170" y="4180814"/>
            <a:ext cx="30963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حب الوطن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7085E42-41A1-4489-9496-56B6426F6868}"/>
              </a:ext>
            </a:extLst>
          </p:cNvPr>
          <p:cNvSpPr txBox="1"/>
          <p:nvPr/>
        </p:nvSpPr>
        <p:spPr>
          <a:xfrm>
            <a:off x="4032236" y="5387926"/>
            <a:ext cx="30963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حب الخير لكافة الناس</a:t>
            </a:r>
          </a:p>
        </p:txBody>
      </p:sp>
      <p:sp>
        <p:nvSpPr>
          <p:cNvPr id="8" name="مربع نص 12">
            <a:extLst>
              <a:ext uri="{FF2B5EF4-FFF2-40B4-BE49-F238E27FC236}">
                <a16:creationId xmlns:a16="http://schemas.microsoft.com/office/drawing/2014/main" id="{77329BB8-45EF-44F9-808A-69B249FB70F9}"/>
              </a:ext>
            </a:extLst>
          </p:cNvPr>
          <p:cNvSpPr txBox="1"/>
          <p:nvPr/>
        </p:nvSpPr>
        <p:spPr>
          <a:xfrm>
            <a:off x="9619086" y="6213497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sp>
        <p:nvSpPr>
          <p:cNvPr id="9" name="مربع نص 12">
            <a:extLst>
              <a:ext uri="{FF2B5EF4-FFF2-40B4-BE49-F238E27FC236}">
                <a16:creationId xmlns:a16="http://schemas.microsoft.com/office/drawing/2014/main" id="{77329BB8-45EF-44F9-808A-69B249FB70F9}"/>
              </a:ext>
            </a:extLst>
          </p:cNvPr>
          <p:cNvSpPr txBox="1"/>
          <p:nvPr/>
        </p:nvSpPr>
        <p:spPr>
          <a:xfrm>
            <a:off x="8300325" y="994090"/>
            <a:ext cx="32363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أجمل أنواع الحب</a:t>
            </a:r>
          </a:p>
        </p:txBody>
      </p:sp>
    </p:spTree>
    <p:extLst>
      <p:ext uri="{BB962C8B-B14F-4D97-AF65-F5344CB8AC3E}">
        <p14:creationId xmlns:p14="http://schemas.microsoft.com/office/powerpoint/2010/main" val="21521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شبه منحرف 21">
            <a:extLst>
              <a:ext uri="{FF2B5EF4-FFF2-40B4-BE49-F238E27FC236}">
                <a16:creationId xmlns:a16="http://schemas.microsoft.com/office/drawing/2014/main" id="{5B8EE2DB-B393-482D-9C86-D690A21B0CAC}"/>
              </a:ext>
            </a:extLst>
          </p:cNvPr>
          <p:cNvSpPr/>
          <p:nvPr/>
        </p:nvSpPr>
        <p:spPr>
          <a:xfrm>
            <a:off x="6496276" y="4324272"/>
            <a:ext cx="2309522" cy="1190925"/>
          </a:xfrm>
          <a:prstGeom prst="trapezoid">
            <a:avLst>
              <a:gd name="adj" fmla="val 67499"/>
            </a:avLst>
          </a:prstGeo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شبه منحرف 22">
            <a:extLst>
              <a:ext uri="{FF2B5EF4-FFF2-40B4-BE49-F238E27FC236}">
                <a16:creationId xmlns:a16="http://schemas.microsoft.com/office/drawing/2014/main" id="{B4290D9C-232C-468E-BB13-DD501EC6F483}"/>
              </a:ext>
            </a:extLst>
          </p:cNvPr>
          <p:cNvSpPr/>
          <p:nvPr/>
        </p:nvSpPr>
        <p:spPr>
          <a:xfrm>
            <a:off x="6483843" y="1633499"/>
            <a:ext cx="2309522" cy="1190925"/>
          </a:xfrm>
          <a:prstGeom prst="trapezoid">
            <a:avLst>
              <a:gd name="adj" fmla="val 67499"/>
            </a:avLst>
          </a:prstGeo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شبه منحرف 23">
            <a:extLst>
              <a:ext uri="{FF2B5EF4-FFF2-40B4-BE49-F238E27FC236}">
                <a16:creationId xmlns:a16="http://schemas.microsoft.com/office/drawing/2014/main" id="{2E5C692C-7A47-4AA9-BCCE-3FDE517D895F}"/>
              </a:ext>
            </a:extLst>
          </p:cNvPr>
          <p:cNvSpPr/>
          <p:nvPr/>
        </p:nvSpPr>
        <p:spPr>
          <a:xfrm>
            <a:off x="2882909" y="2662270"/>
            <a:ext cx="2309522" cy="1190925"/>
          </a:xfrm>
          <a:prstGeom prst="trapezoid">
            <a:avLst>
              <a:gd name="adj" fmla="val 67499"/>
            </a:avLst>
          </a:prstGeo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شبه منحرف 24">
            <a:extLst>
              <a:ext uri="{FF2B5EF4-FFF2-40B4-BE49-F238E27FC236}">
                <a16:creationId xmlns:a16="http://schemas.microsoft.com/office/drawing/2014/main" id="{D5C54997-D86D-4AAE-A3E1-849F9571BA37}"/>
              </a:ext>
            </a:extLst>
          </p:cNvPr>
          <p:cNvSpPr/>
          <p:nvPr/>
        </p:nvSpPr>
        <p:spPr>
          <a:xfrm>
            <a:off x="2885450" y="5149362"/>
            <a:ext cx="2309522" cy="1190925"/>
          </a:xfrm>
          <a:prstGeom prst="trapezoid">
            <a:avLst>
              <a:gd name="adj" fmla="val 67499"/>
            </a:avLst>
          </a:prstGeom>
          <a:gradFill flip="none" rotWithShape="1">
            <a:gsLst>
              <a:gs pos="23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D297B9FA-FEC4-4552-B735-FBEF19C3B8D0}"/>
              </a:ext>
            </a:extLst>
          </p:cNvPr>
          <p:cNvSpPr/>
          <p:nvPr/>
        </p:nvSpPr>
        <p:spPr>
          <a:xfrm>
            <a:off x="3924326" y="5124310"/>
            <a:ext cx="204788" cy="288000"/>
          </a:xfrm>
          <a:custGeom>
            <a:avLst/>
            <a:gdLst>
              <a:gd name="connsiteX0" fmla="*/ 321056 w 887758"/>
              <a:gd name="connsiteY0" fmla="*/ 0 h 1248484"/>
              <a:gd name="connsiteX1" fmla="*/ 593345 w 887758"/>
              <a:gd name="connsiteY1" fmla="*/ 0 h 1248484"/>
              <a:gd name="connsiteX2" fmla="*/ 789140 w 887758"/>
              <a:gd name="connsiteY2" fmla="*/ 388597 h 1248484"/>
              <a:gd name="connsiteX3" fmla="*/ 735825 w 887758"/>
              <a:gd name="connsiteY3" fmla="*/ 388597 h 1248484"/>
              <a:gd name="connsiteX4" fmla="*/ 757749 w 887758"/>
              <a:gd name="connsiteY4" fmla="*/ 408646 h 1248484"/>
              <a:gd name="connsiteX5" fmla="*/ 887758 w 887758"/>
              <a:gd name="connsiteY5" fmla="*/ 756518 h 1248484"/>
              <a:gd name="connsiteX6" fmla="*/ 443879 w 887758"/>
              <a:gd name="connsiteY6" fmla="*/ 1248484 h 1248484"/>
              <a:gd name="connsiteX7" fmla="*/ 0 w 887758"/>
              <a:gd name="connsiteY7" fmla="*/ 756518 h 1248484"/>
              <a:gd name="connsiteX8" fmla="*/ 130009 w 887758"/>
              <a:gd name="connsiteY8" fmla="*/ 408646 h 1248484"/>
              <a:gd name="connsiteX9" fmla="*/ 151933 w 887758"/>
              <a:gd name="connsiteY9" fmla="*/ 388597 h 1248484"/>
              <a:gd name="connsiteX10" fmla="*/ 125261 w 887758"/>
              <a:gd name="connsiteY10" fmla="*/ 388597 h 1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58" h="1248484">
                <a:moveTo>
                  <a:pt x="321056" y="0"/>
                </a:moveTo>
                <a:lnTo>
                  <a:pt x="593345" y="0"/>
                </a:lnTo>
                <a:lnTo>
                  <a:pt x="789140" y="388597"/>
                </a:lnTo>
                <a:lnTo>
                  <a:pt x="735825" y="388597"/>
                </a:lnTo>
                <a:lnTo>
                  <a:pt x="757749" y="408646"/>
                </a:lnTo>
                <a:cubicBezTo>
                  <a:pt x="838075" y="497674"/>
                  <a:pt x="887758" y="620666"/>
                  <a:pt x="887758" y="756518"/>
                </a:cubicBezTo>
                <a:cubicBezTo>
                  <a:pt x="887758" y="1028223"/>
                  <a:pt x="689027" y="1248484"/>
                  <a:pt x="443879" y="1248484"/>
                </a:cubicBezTo>
                <a:cubicBezTo>
                  <a:pt x="198731" y="1248484"/>
                  <a:pt x="0" y="1028223"/>
                  <a:pt x="0" y="756518"/>
                </a:cubicBezTo>
                <a:cubicBezTo>
                  <a:pt x="0" y="620666"/>
                  <a:pt x="49683" y="497674"/>
                  <a:pt x="130009" y="408646"/>
                </a:cubicBezTo>
                <a:lnTo>
                  <a:pt x="151933" y="388597"/>
                </a:lnTo>
                <a:lnTo>
                  <a:pt x="125261" y="388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DBE02EF1-3070-4725-927E-5D0C6129702B}"/>
              </a:ext>
            </a:extLst>
          </p:cNvPr>
          <p:cNvSpPr/>
          <p:nvPr/>
        </p:nvSpPr>
        <p:spPr>
          <a:xfrm>
            <a:off x="7536210" y="1602956"/>
            <a:ext cx="204788" cy="288000"/>
          </a:xfrm>
          <a:custGeom>
            <a:avLst/>
            <a:gdLst>
              <a:gd name="connsiteX0" fmla="*/ 321056 w 887758"/>
              <a:gd name="connsiteY0" fmla="*/ 0 h 1248484"/>
              <a:gd name="connsiteX1" fmla="*/ 593345 w 887758"/>
              <a:gd name="connsiteY1" fmla="*/ 0 h 1248484"/>
              <a:gd name="connsiteX2" fmla="*/ 789140 w 887758"/>
              <a:gd name="connsiteY2" fmla="*/ 388597 h 1248484"/>
              <a:gd name="connsiteX3" fmla="*/ 735825 w 887758"/>
              <a:gd name="connsiteY3" fmla="*/ 388597 h 1248484"/>
              <a:gd name="connsiteX4" fmla="*/ 757749 w 887758"/>
              <a:gd name="connsiteY4" fmla="*/ 408646 h 1248484"/>
              <a:gd name="connsiteX5" fmla="*/ 887758 w 887758"/>
              <a:gd name="connsiteY5" fmla="*/ 756518 h 1248484"/>
              <a:gd name="connsiteX6" fmla="*/ 443879 w 887758"/>
              <a:gd name="connsiteY6" fmla="*/ 1248484 h 1248484"/>
              <a:gd name="connsiteX7" fmla="*/ 0 w 887758"/>
              <a:gd name="connsiteY7" fmla="*/ 756518 h 1248484"/>
              <a:gd name="connsiteX8" fmla="*/ 130009 w 887758"/>
              <a:gd name="connsiteY8" fmla="*/ 408646 h 1248484"/>
              <a:gd name="connsiteX9" fmla="*/ 151933 w 887758"/>
              <a:gd name="connsiteY9" fmla="*/ 388597 h 1248484"/>
              <a:gd name="connsiteX10" fmla="*/ 125261 w 887758"/>
              <a:gd name="connsiteY10" fmla="*/ 388597 h 1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58" h="1248484">
                <a:moveTo>
                  <a:pt x="321056" y="0"/>
                </a:moveTo>
                <a:lnTo>
                  <a:pt x="593345" y="0"/>
                </a:lnTo>
                <a:lnTo>
                  <a:pt x="789140" y="388597"/>
                </a:lnTo>
                <a:lnTo>
                  <a:pt x="735825" y="388597"/>
                </a:lnTo>
                <a:lnTo>
                  <a:pt x="757749" y="408646"/>
                </a:lnTo>
                <a:cubicBezTo>
                  <a:pt x="838075" y="497674"/>
                  <a:pt x="887758" y="620666"/>
                  <a:pt x="887758" y="756518"/>
                </a:cubicBezTo>
                <a:cubicBezTo>
                  <a:pt x="887758" y="1028223"/>
                  <a:pt x="689027" y="1248484"/>
                  <a:pt x="443879" y="1248484"/>
                </a:cubicBezTo>
                <a:cubicBezTo>
                  <a:pt x="198731" y="1248484"/>
                  <a:pt x="0" y="1028223"/>
                  <a:pt x="0" y="756518"/>
                </a:cubicBezTo>
                <a:cubicBezTo>
                  <a:pt x="0" y="620666"/>
                  <a:pt x="49683" y="497674"/>
                  <a:pt x="130009" y="408646"/>
                </a:cubicBezTo>
                <a:lnTo>
                  <a:pt x="151933" y="388597"/>
                </a:lnTo>
                <a:lnTo>
                  <a:pt x="125261" y="388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E0F5A053-A151-4F8D-A2D3-D319EBB80DB9}"/>
              </a:ext>
            </a:extLst>
          </p:cNvPr>
          <p:cNvSpPr/>
          <p:nvPr/>
        </p:nvSpPr>
        <p:spPr>
          <a:xfrm>
            <a:off x="3928632" y="2644905"/>
            <a:ext cx="204788" cy="288000"/>
          </a:xfrm>
          <a:custGeom>
            <a:avLst/>
            <a:gdLst>
              <a:gd name="connsiteX0" fmla="*/ 321056 w 887758"/>
              <a:gd name="connsiteY0" fmla="*/ 0 h 1248484"/>
              <a:gd name="connsiteX1" fmla="*/ 593345 w 887758"/>
              <a:gd name="connsiteY1" fmla="*/ 0 h 1248484"/>
              <a:gd name="connsiteX2" fmla="*/ 789140 w 887758"/>
              <a:gd name="connsiteY2" fmla="*/ 388597 h 1248484"/>
              <a:gd name="connsiteX3" fmla="*/ 735825 w 887758"/>
              <a:gd name="connsiteY3" fmla="*/ 388597 h 1248484"/>
              <a:gd name="connsiteX4" fmla="*/ 757749 w 887758"/>
              <a:gd name="connsiteY4" fmla="*/ 408646 h 1248484"/>
              <a:gd name="connsiteX5" fmla="*/ 887758 w 887758"/>
              <a:gd name="connsiteY5" fmla="*/ 756518 h 1248484"/>
              <a:gd name="connsiteX6" fmla="*/ 443879 w 887758"/>
              <a:gd name="connsiteY6" fmla="*/ 1248484 h 1248484"/>
              <a:gd name="connsiteX7" fmla="*/ 0 w 887758"/>
              <a:gd name="connsiteY7" fmla="*/ 756518 h 1248484"/>
              <a:gd name="connsiteX8" fmla="*/ 130009 w 887758"/>
              <a:gd name="connsiteY8" fmla="*/ 408646 h 1248484"/>
              <a:gd name="connsiteX9" fmla="*/ 151933 w 887758"/>
              <a:gd name="connsiteY9" fmla="*/ 388597 h 1248484"/>
              <a:gd name="connsiteX10" fmla="*/ 125261 w 887758"/>
              <a:gd name="connsiteY10" fmla="*/ 388597 h 1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58" h="1248484">
                <a:moveTo>
                  <a:pt x="321056" y="0"/>
                </a:moveTo>
                <a:lnTo>
                  <a:pt x="593345" y="0"/>
                </a:lnTo>
                <a:lnTo>
                  <a:pt x="789140" y="388597"/>
                </a:lnTo>
                <a:lnTo>
                  <a:pt x="735825" y="388597"/>
                </a:lnTo>
                <a:lnTo>
                  <a:pt x="757749" y="408646"/>
                </a:lnTo>
                <a:cubicBezTo>
                  <a:pt x="838075" y="497674"/>
                  <a:pt x="887758" y="620666"/>
                  <a:pt x="887758" y="756518"/>
                </a:cubicBezTo>
                <a:cubicBezTo>
                  <a:pt x="887758" y="1028223"/>
                  <a:pt x="689027" y="1248484"/>
                  <a:pt x="443879" y="1248484"/>
                </a:cubicBezTo>
                <a:cubicBezTo>
                  <a:pt x="198731" y="1248484"/>
                  <a:pt x="0" y="1028223"/>
                  <a:pt x="0" y="756518"/>
                </a:cubicBezTo>
                <a:cubicBezTo>
                  <a:pt x="0" y="620666"/>
                  <a:pt x="49683" y="497674"/>
                  <a:pt x="130009" y="408646"/>
                </a:cubicBezTo>
                <a:lnTo>
                  <a:pt x="151933" y="388597"/>
                </a:lnTo>
                <a:lnTo>
                  <a:pt x="125261" y="388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239648D0-A98B-4F31-BD62-C72627E2B20A}"/>
              </a:ext>
            </a:extLst>
          </p:cNvPr>
          <p:cNvSpPr/>
          <p:nvPr/>
        </p:nvSpPr>
        <p:spPr>
          <a:xfrm>
            <a:off x="7549608" y="4297922"/>
            <a:ext cx="204788" cy="288000"/>
          </a:xfrm>
          <a:custGeom>
            <a:avLst/>
            <a:gdLst>
              <a:gd name="connsiteX0" fmla="*/ 321056 w 887758"/>
              <a:gd name="connsiteY0" fmla="*/ 0 h 1248484"/>
              <a:gd name="connsiteX1" fmla="*/ 593345 w 887758"/>
              <a:gd name="connsiteY1" fmla="*/ 0 h 1248484"/>
              <a:gd name="connsiteX2" fmla="*/ 789140 w 887758"/>
              <a:gd name="connsiteY2" fmla="*/ 388597 h 1248484"/>
              <a:gd name="connsiteX3" fmla="*/ 735825 w 887758"/>
              <a:gd name="connsiteY3" fmla="*/ 388597 h 1248484"/>
              <a:gd name="connsiteX4" fmla="*/ 757749 w 887758"/>
              <a:gd name="connsiteY4" fmla="*/ 408646 h 1248484"/>
              <a:gd name="connsiteX5" fmla="*/ 887758 w 887758"/>
              <a:gd name="connsiteY5" fmla="*/ 756518 h 1248484"/>
              <a:gd name="connsiteX6" fmla="*/ 443879 w 887758"/>
              <a:gd name="connsiteY6" fmla="*/ 1248484 h 1248484"/>
              <a:gd name="connsiteX7" fmla="*/ 0 w 887758"/>
              <a:gd name="connsiteY7" fmla="*/ 756518 h 1248484"/>
              <a:gd name="connsiteX8" fmla="*/ 130009 w 887758"/>
              <a:gd name="connsiteY8" fmla="*/ 408646 h 1248484"/>
              <a:gd name="connsiteX9" fmla="*/ 151933 w 887758"/>
              <a:gd name="connsiteY9" fmla="*/ 388597 h 1248484"/>
              <a:gd name="connsiteX10" fmla="*/ 125261 w 887758"/>
              <a:gd name="connsiteY10" fmla="*/ 388597 h 124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758" h="1248484">
                <a:moveTo>
                  <a:pt x="321056" y="0"/>
                </a:moveTo>
                <a:lnTo>
                  <a:pt x="593345" y="0"/>
                </a:lnTo>
                <a:lnTo>
                  <a:pt x="789140" y="388597"/>
                </a:lnTo>
                <a:lnTo>
                  <a:pt x="735825" y="388597"/>
                </a:lnTo>
                <a:lnTo>
                  <a:pt x="757749" y="408646"/>
                </a:lnTo>
                <a:cubicBezTo>
                  <a:pt x="838075" y="497674"/>
                  <a:pt x="887758" y="620666"/>
                  <a:pt x="887758" y="756518"/>
                </a:cubicBezTo>
                <a:cubicBezTo>
                  <a:pt x="887758" y="1028223"/>
                  <a:pt x="689027" y="1248484"/>
                  <a:pt x="443879" y="1248484"/>
                </a:cubicBezTo>
                <a:cubicBezTo>
                  <a:pt x="198731" y="1248484"/>
                  <a:pt x="0" y="1028223"/>
                  <a:pt x="0" y="756518"/>
                </a:cubicBezTo>
                <a:cubicBezTo>
                  <a:pt x="0" y="620666"/>
                  <a:pt x="49683" y="497674"/>
                  <a:pt x="130009" y="408646"/>
                </a:cubicBezTo>
                <a:lnTo>
                  <a:pt x="151933" y="388597"/>
                </a:lnTo>
                <a:lnTo>
                  <a:pt x="125261" y="38859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شبه منحرف 1">
            <a:extLst>
              <a:ext uri="{FF2B5EF4-FFF2-40B4-BE49-F238E27FC236}">
                <a16:creationId xmlns:a16="http://schemas.microsoft.com/office/drawing/2014/main" id="{7DF2FBA6-AB19-4E0F-A10D-7371E6593366}"/>
              </a:ext>
            </a:extLst>
          </p:cNvPr>
          <p:cNvSpPr/>
          <p:nvPr/>
        </p:nvSpPr>
        <p:spPr>
          <a:xfrm>
            <a:off x="5051608" y="6167282"/>
            <a:ext cx="1620000" cy="684000"/>
          </a:xfrm>
          <a:prstGeom prst="trapezoid">
            <a:avLst>
              <a:gd name="adj" fmla="val 5853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5FE5F26-1724-4892-B82B-6475DBCF85D2}"/>
              </a:ext>
            </a:extLst>
          </p:cNvPr>
          <p:cNvSpPr/>
          <p:nvPr/>
        </p:nvSpPr>
        <p:spPr>
          <a:xfrm>
            <a:off x="5770883" y="1436241"/>
            <a:ext cx="149482" cy="4736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قوس ممتلئ 4">
            <a:extLst>
              <a:ext uri="{FF2B5EF4-FFF2-40B4-BE49-F238E27FC236}">
                <a16:creationId xmlns:a16="http://schemas.microsoft.com/office/drawing/2014/main" id="{0D66D955-B5C6-4B0D-8175-9CE809AAA9BA}"/>
              </a:ext>
            </a:extLst>
          </p:cNvPr>
          <p:cNvSpPr/>
          <p:nvPr/>
        </p:nvSpPr>
        <p:spPr>
          <a:xfrm>
            <a:off x="5770883" y="475222"/>
            <a:ext cx="1944000" cy="1728000"/>
          </a:xfrm>
          <a:prstGeom prst="blockArc">
            <a:avLst>
              <a:gd name="adj1" fmla="val 10328108"/>
              <a:gd name="adj2" fmla="val 318772"/>
              <a:gd name="adj3" fmla="val 81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6" name="قوس ممتلئ 5">
            <a:extLst>
              <a:ext uri="{FF2B5EF4-FFF2-40B4-BE49-F238E27FC236}">
                <a16:creationId xmlns:a16="http://schemas.microsoft.com/office/drawing/2014/main" id="{FAFD208C-01A3-4EC8-83BF-444604D8B05D}"/>
              </a:ext>
            </a:extLst>
          </p:cNvPr>
          <p:cNvSpPr/>
          <p:nvPr/>
        </p:nvSpPr>
        <p:spPr>
          <a:xfrm>
            <a:off x="5768342" y="3133362"/>
            <a:ext cx="1944000" cy="1728000"/>
          </a:xfrm>
          <a:prstGeom prst="blockArc">
            <a:avLst>
              <a:gd name="adj1" fmla="val 10328108"/>
              <a:gd name="adj2" fmla="val 318772"/>
              <a:gd name="adj3" fmla="val 81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7" name="قوس ممتلئ 6">
            <a:extLst>
              <a:ext uri="{FF2B5EF4-FFF2-40B4-BE49-F238E27FC236}">
                <a16:creationId xmlns:a16="http://schemas.microsoft.com/office/drawing/2014/main" id="{152E914F-4F23-4426-892F-0523C7774BFB}"/>
              </a:ext>
            </a:extLst>
          </p:cNvPr>
          <p:cNvSpPr/>
          <p:nvPr/>
        </p:nvSpPr>
        <p:spPr>
          <a:xfrm>
            <a:off x="3976365" y="1428408"/>
            <a:ext cx="1944000" cy="1728000"/>
          </a:xfrm>
          <a:prstGeom prst="blockArc">
            <a:avLst>
              <a:gd name="adj1" fmla="val 10328108"/>
              <a:gd name="adj2" fmla="val 318772"/>
              <a:gd name="adj3" fmla="val 81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8" name="قوس ممتلئ 7">
            <a:extLst>
              <a:ext uri="{FF2B5EF4-FFF2-40B4-BE49-F238E27FC236}">
                <a16:creationId xmlns:a16="http://schemas.microsoft.com/office/drawing/2014/main" id="{7F72E5F6-A773-47D1-AA13-085EC6D3B69E}"/>
              </a:ext>
            </a:extLst>
          </p:cNvPr>
          <p:cNvSpPr/>
          <p:nvPr/>
        </p:nvSpPr>
        <p:spPr>
          <a:xfrm>
            <a:off x="3976365" y="4034973"/>
            <a:ext cx="1944000" cy="1728000"/>
          </a:xfrm>
          <a:prstGeom prst="blockArc">
            <a:avLst>
              <a:gd name="adj1" fmla="val 10907921"/>
              <a:gd name="adj2" fmla="val 318772"/>
              <a:gd name="adj3" fmla="val 819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sp>
        <p:nvSpPr>
          <p:cNvPr id="9" name="شبه منحرف 8">
            <a:extLst>
              <a:ext uri="{FF2B5EF4-FFF2-40B4-BE49-F238E27FC236}">
                <a16:creationId xmlns:a16="http://schemas.microsoft.com/office/drawing/2014/main" id="{624CADF4-AAAF-4DB0-9CFF-603A930FF9A1}"/>
              </a:ext>
            </a:extLst>
          </p:cNvPr>
          <p:cNvSpPr/>
          <p:nvPr/>
        </p:nvSpPr>
        <p:spPr>
          <a:xfrm>
            <a:off x="7295134" y="4034973"/>
            <a:ext cx="720000" cy="288000"/>
          </a:xfrm>
          <a:prstGeom prst="trapezoid">
            <a:avLst>
              <a:gd name="adj" fmla="val 6482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شبه منحرف 9">
            <a:extLst>
              <a:ext uri="{FF2B5EF4-FFF2-40B4-BE49-F238E27FC236}">
                <a16:creationId xmlns:a16="http://schemas.microsoft.com/office/drawing/2014/main" id="{97882D2A-0360-4FAC-A4F3-22472CF165A1}"/>
              </a:ext>
            </a:extLst>
          </p:cNvPr>
          <p:cNvSpPr/>
          <p:nvPr/>
        </p:nvSpPr>
        <p:spPr>
          <a:xfrm>
            <a:off x="3682408" y="4861362"/>
            <a:ext cx="720000" cy="288000"/>
          </a:xfrm>
          <a:prstGeom prst="trapezoid">
            <a:avLst>
              <a:gd name="adj" fmla="val 6482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شبه منحرف 10">
            <a:extLst>
              <a:ext uri="{FF2B5EF4-FFF2-40B4-BE49-F238E27FC236}">
                <a16:creationId xmlns:a16="http://schemas.microsoft.com/office/drawing/2014/main" id="{2497CBF0-4F82-41F3-8257-7E67AAA3F5EE}"/>
              </a:ext>
            </a:extLst>
          </p:cNvPr>
          <p:cNvSpPr/>
          <p:nvPr/>
        </p:nvSpPr>
        <p:spPr>
          <a:xfrm>
            <a:off x="7288840" y="1342803"/>
            <a:ext cx="720000" cy="288000"/>
          </a:xfrm>
          <a:prstGeom prst="trapezoid">
            <a:avLst>
              <a:gd name="adj" fmla="val 6482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شبه منحرف 11">
            <a:extLst>
              <a:ext uri="{FF2B5EF4-FFF2-40B4-BE49-F238E27FC236}">
                <a16:creationId xmlns:a16="http://schemas.microsoft.com/office/drawing/2014/main" id="{1378F566-2893-4571-925A-ADCC03D94ABA}"/>
              </a:ext>
            </a:extLst>
          </p:cNvPr>
          <p:cNvSpPr/>
          <p:nvPr/>
        </p:nvSpPr>
        <p:spPr>
          <a:xfrm>
            <a:off x="3682408" y="2385713"/>
            <a:ext cx="720000" cy="288000"/>
          </a:xfrm>
          <a:prstGeom prst="trapezoid">
            <a:avLst>
              <a:gd name="adj" fmla="val 648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56368D4-3857-451D-AE29-CB14E0C8A7F3}"/>
              </a:ext>
            </a:extLst>
          </p:cNvPr>
          <p:cNvSpPr txBox="1"/>
          <p:nvPr/>
        </p:nvSpPr>
        <p:spPr>
          <a:xfrm>
            <a:off x="3873526" y="5145231"/>
            <a:ext cx="2880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1</a:t>
            </a:r>
            <a:endParaRPr lang="ar-IQ" sz="1400" b="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8A35C90-B350-4304-B6FE-4A4C9FE14C87}"/>
              </a:ext>
            </a:extLst>
          </p:cNvPr>
          <p:cNvSpPr txBox="1"/>
          <p:nvPr/>
        </p:nvSpPr>
        <p:spPr>
          <a:xfrm>
            <a:off x="7503248" y="4313893"/>
            <a:ext cx="2880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2</a:t>
            </a:r>
            <a:endParaRPr lang="ar-IQ" sz="1400" b="1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2B4103D-7C9D-43C1-9187-D56E156F7421}"/>
              </a:ext>
            </a:extLst>
          </p:cNvPr>
          <p:cNvSpPr txBox="1"/>
          <p:nvPr/>
        </p:nvSpPr>
        <p:spPr>
          <a:xfrm>
            <a:off x="3882666" y="2653052"/>
            <a:ext cx="2880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3</a:t>
            </a:r>
            <a:endParaRPr lang="ar-IQ" sz="1400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5292F06-3E89-494D-BA7C-EB62BFE7B68B}"/>
              </a:ext>
            </a:extLst>
          </p:cNvPr>
          <p:cNvSpPr txBox="1"/>
          <p:nvPr/>
        </p:nvSpPr>
        <p:spPr>
          <a:xfrm>
            <a:off x="7491339" y="1618262"/>
            <a:ext cx="28809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4</a:t>
            </a:r>
            <a:endParaRPr lang="ar-IQ" sz="14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6C9B73A-9A8B-4787-A3D0-9D0CF2635187}"/>
              </a:ext>
            </a:extLst>
          </p:cNvPr>
          <p:cNvSpPr txBox="1"/>
          <p:nvPr/>
        </p:nvSpPr>
        <p:spPr>
          <a:xfrm>
            <a:off x="3263226" y="5501489"/>
            <a:ext cx="1426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/>
              <a:t>الصدق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C29D2CC-1135-4A44-B8EC-C9811B1FF122}"/>
              </a:ext>
            </a:extLst>
          </p:cNvPr>
          <p:cNvSpPr txBox="1"/>
          <p:nvPr/>
        </p:nvSpPr>
        <p:spPr>
          <a:xfrm>
            <a:off x="6923174" y="4676696"/>
            <a:ext cx="1426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/>
              <a:t>الأمانة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AEAA2E3-359F-4681-BD3A-3442D07BFC18}"/>
              </a:ext>
            </a:extLst>
          </p:cNvPr>
          <p:cNvSpPr txBox="1"/>
          <p:nvPr/>
        </p:nvSpPr>
        <p:spPr>
          <a:xfrm>
            <a:off x="6941995" y="2022908"/>
            <a:ext cx="1426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/>
              <a:t>الرفق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B05ABCC-5CAF-458A-9881-FB68724DE3F7}"/>
              </a:ext>
            </a:extLst>
          </p:cNvPr>
          <p:cNvSpPr txBox="1"/>
          <p:nvPr/>
        </p:nvSpPr>
        <p:spPr>
          <a:xfrm>
            <a:off x="3256042" y="3033567"/>
            <a:ext cx="14262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b="1" dirty="0"/>
              <a:t>المحبة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7329BB8-45EF-44F9-808A-69B249FB70F9}"/>
              </a:ext>
            </a:extLst>
          </p:cNvPr>
          <p:cNvSpPr txBox="1"/>
          <p:nvPr/>
        </p:nvSpPr>
        <p:spPr>
          <a:xfrm>
            <a:off x="-227183" y="6078677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C256FB0-FE04-4A55-BE6D-885FB936AF85}"/>
              </a:ext>
            </a:extLst>
          </p:cNvPr>
          <p:cNvSpPr txBox="1"/>
          <p:nvPr/>
        </p:nvSpPr>
        <p:spPr>
          <a:xfrm>
            <a:off x="8229600" y="428193"/>
            <a:ext cx="34903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أخلاق الطفل  المسلم</a:t>
            </a:r>
          </a:p>
        </p:txBody>
      </p:sp>
    </p:spTree>
    <p:extLst>
      <p:ext uri="{BB962C8B-B14F-4D97-AF65-F5344CB8AC3E}">
        <p14:creationId xmlns:p14="http://schemas.microsoft.com/office/powerpoint/2010/main" val="10815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4" grpId="0"/>
      <p:bldP spid="30" grpId="0"/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9D4C328-28F8-4FF7-B447-6BDB06EB9325}"/>
              </a:ext>
            </a:extLst>
          </p:cNvPr>
          <p:cNvGrpSpPr/>
          <p:nvPr/>
        </p:nvGrpSpPr>
        <p:grpSpPr>
          <a:xfrm>
            <a:off x="2154321" y="442070"/>
            <a:ext cx="3801176" cy="851738"/>
            <a:chOff x="755576" y="625513"/>
            <a:chExt cx="3801176" cy="85173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191679F-EACF-4B1B-8CF0-F87A97AC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625513"/>
              <a:ext cx="3766121" cy="8517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16" name="مربع نص 18">
              <a:extLst>
                <a:ext uri="{FF2B5EF4-FFF2-40B4-BE49-F238E27FC236}">
                  <a16:creationId xmlns:a16="http://schemas.microsoft.com/office/drawing/2014/main" id="{A6249642-1BC7-4DBD-8AE7-0C79395ED373}"/>
                </a:ext>
              </a:extLst>
            </p:cNvPr>
            <p:cNvSpPr txBox="1"/>
            <p:nvPr/>
          </p:nvSpPr>
          <p:spPr>
            <a:xfrm>
              <a:off x="905700" y="728216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عنوان رئيسي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C0E0E2B-DB4C-403F-A7BF-D2152BCDE81B}"/>
              </a:ext>
            </a:extLst>
          </p:cNvPr>
          <p:cNvGrpSpPr/>
          <p:nvPr/>
        </p:nvGrpSpPr>
        <p:grpSpPr>
          <a:xfrm>
            <a:off x="6136117" y="784788"/>
            <a:ext cx="3706005" cy="1498368"/>
            <a:chOff x="4737372" y="968231"/>
            <a:chExt cx="3706005" cy="1498368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2088399-0848-4F22-B5EC-95272540B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536">
              <a:off x="5027337" y="968231"/>
              <a:ext cx="3416040" cy="1498368"/>
            </a:xfrm>
            <a:prstGeom prst="rect">
              <a:avLst/>
            </a:prstGeom>
          </p:spPr>
        </p:pic>
        <p:sp>
          <p:nvSpPr>
            <p:cNvPr id="14" name="مربع نص 20">
              <a:extLst>
                <a:ext uri="{FF2B5EF4-FFF2-40B4-BE49-F238E27FC236}">
                  <a16:creationId xmlns:a16="http://schemas.microsoft.com/office/drawing/2014/main" id="{2B2F5059-2EF7-4E06-87FD-27E4E49C125D}"/>
                </a:ext>
              </a:extLst>
            </p:cNvPr>
            <p:cNvSpPr txBox="1"/>
            <p:nvPr/>
          </p:nvSpPr>
          <p:spPr>
            <a:xfrm>
              <a:off x="4737372" y="1354074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موضع نص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3211CCA-9CF3-403D-8666-0058576F6CBC}"/>
              </a:ext>
            </a:extLst>
          </p:cNvPr>
          <p:cNvGrpSpPr/>
          <p:nvPr/>
        </p:nvGrpSpPr>
        <p:grpSpPr>
          <a:xfrm>
            <a:off x="2567270" y="1677431"/>
            <a:ext cx="3726627" cy="1616213"/>
            <a:chOff x="1168525" y="1860874"/>
            <a:chExt cx="3726627" cy="1616213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413A621F-35B1-4635-A7A1-03BB22FD8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3864" flipH="1">
              <a:off x="1210444" y="1860874"/>
              <a:ext cx="3684708" cy="1616213"/>
            </a:xfrm>
            <a:prstGeom prst="rect">
              <a:avLst/>
            </a:prstGeom>
          </p:spPr>
        </p:pic>
        <p:sp>
          <p:nvSpPr>
            <p:cNvPr id="12" name="مربع نص 22">
              <a:extLst>
                <a:ext uri="{FF2B5EF4-FFF2-40B4-BE49-F238E27FC236}">
                  <a16:creationId xmlns:a16="http://schemas.microsoft.com/office/drawing/2014/main" id="{7EC9467D-F239-405E-88EF-83F6629A69C6}"/>
                </a:ext>
              </a:extLst>
            </p:cNvPr>
            <p:cNvSpPr txBox="1"/>
            <p:nvPr/>
          </p:nvSpPr>
          <p:spPr>
            <a:xfrm>
              <a:off x="1168525" y="2241738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موضع نص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2DFB499-DF2B-45A0-B057-A3D986ED554F}"/>
              </a:ext>
            </a:extLst>
          </p:cNvPr>
          <p:cNvGrpSpPr/>
          <p:nvPr/>
        </p:nvGrpSpPr>
        <p:grpSpPr>
          <a:xfrm>
            <a:off x="6280133" y="2751948"/>
            <a:ext cx="3757545" cy="1614864"/>
            <a:chOff x="4881388" y="2935391"/>
            <a:chExt cx="3757545" cy="161486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2942EA2-3070-440F-B052-0627A53A7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52">
              <a:off x="4957300" y="2935391"/>
              <a:ext cx="3681633" cy="1614864"/>
            </a:xfrm>
            <a:prstGeom prst="rect">
              <a:avLst/>
            </a:prstGeom>
          </p:spPr>
        </p:pic>
        <p:sp>
          <p:nvSpPr>
            <p:cNvPr id="10" name="مربع نص 23">
              <a:extLst>
                <a:ext uri="{FF2B5EF4-FFF2-40B4-BE49-F238E27FC236}">
                  <a16:creationId xmlns:a16="http://schemas.microsoft.com/office/drawing/2014/main" id="{43F5EF83-1FB5-43C3-9F5F-854961CECF32}"/>
                </a:ext>
              </a:extLst>
            </p:cNvPr>
            <p:cNvSpPr txBox="1"/>
            <p:nvPr/>
          </p:nvSpPr>
          <p:spPr>
            <a:xfrm>
              <a:off x="4881388" y="3419657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موضع نص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C45A494-9420-4445-8A7D-A8083C83C12D}"/>
              </a:ext>
            </a:extLst>
          </p:cNvPr>
          <p:cNvGrpSpPr/>
          <p:nvPr/>
        </p:nvGrpSpPr>
        <p:grpSpPr>
          <a:xfrm>
            <a:off x="2456845" y="3841750"/>
            <a:ext cx="3836080" cy="1617567"/>
            <a:chOff x="1058100" y="4025193"/>
            <a:chExt cx="3836080" cy="1617567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173903B4-58A8-4C42-9B15-14B43AEC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9353" flipH="1">
              <a:off x="1206385" y="4025193"/>
              <a:ext cx="3687795" cy="1617567"/>
            </a:xfrm>
            <a:prstGeom prst="rect">
              <a:avLst/>
            </a:prstGeom>
          </p:spPr>
        </p:pic>
        <p:sp>
          <p:nvSpPr>
            <p:cNvPr id="8" name="مربع نص 24">
              <a:extLst>
                <a:ext uri="{FF2B5EF4-FFF2-40B4-BE49-F238E27FC236}">
                  <a16:creationId xmlns:a16="http://schemas.microsoft.com/office/drawing/2014/main" id="{EB8AF1FA-EF78-44FE-8A4E-6081E071A1DA}"/>
                </a:ext>
              </a:extLst>
            </p:cNvPr>
            <p:cNvSpPr txBox="1"/>
            <p:nvPr/>
          </p:nvSpPr>
          <p:spPr>
            <a:xfrm>
              <a:off x="1058100" y="4510861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موضع نص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A96ADE33-A854-4021-88BF-370FD83299B5}"/>
              </a:ext>
            </a:extLst>
          </p:cNvPr>
          <p:cNvGrpSpPr/>
          <p:nvPr/>
        </p:nvGrpSpPr>
        <p:grpSpPr>
          <a:xfrm>
            <a:off x="6125439" y="4733849"/>
            <a:ext cx="3672408" cy="1552638"/>
            <a:chOff x="4631354" y="5529685"/>
            <a:chExt cx="3672408" cy="155263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5682861-8D41-42F2-BA92-9B16B19C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126">
              <a:off x="4921600" y="5529685"/>
              <a:ext cx="3330126" cy="1552638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424EC98-2DCF-4AB1-AD62-8768D38F7BDC}"/>
                </a:ext>
              </a:extLst>
            </p:cNvPr>
            <p:cNvSpPr txBox="1"/>
            <p:nvPr/>
          </p:nvSpPr>
          <p:spPr>
            <a:xfrm>
              <a:off x="4631354" y="5982838"/>
              <a:ext cx="36724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موضع نص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12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9D4C328-28F8-4FF7-B447-6BDB06EB9325}"/>
              </a:ext>
            </a:extLst>
          </p:cNvPr>
          <p:cNvGrpSpPr/>
          <p:nvPr/>
        </p:nvGrpSpPr>
        <p:grpSpPr>
          <a:xfrm>
            <a:off x="2154321" y="442070"/>
            <a:ext cx="3801176" cy="851738"/>
            <a:chOff x="755576" y="625513"/>
            <a:chExt cx="3801176" cy="85173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191679F-EACF-4B1B-8CF0-F87A97AC8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625513"/>
              <a:ext cx="3766121" cy="85173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16" name="مربع نص 18">
              <a:extLst>
                <a:ext uri="{FF2B5EF4-FFF2-40B4-BE49-F238E27FC236}">
                  <a16:creationId xmlns:a16="http://schemas.microsoft.com/office/drawing/2014/main" id="{A6249642-1BC7-4DBD-8AE7-0C79395ED373}"/>
                </a:ext>
              </a:extLst>
            </p:cNvPr>
            <p:cNvSpPr txBox="1"/>
            <p:nvPr/>
          </p:nvSpPr>
          <p:spPr>
            <a:xfrm>
              <a:off x="905700" y="728216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الصفات التي لا يحبها الله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C0E0E2B-DB4C-403F-A7BF-D2152BCDE81B}"/>
              </a:ext>
            </a:extLst>
          </p:cNvPr>
          <p:cNvGrpSpPr/>
          <p:nvPr/>
        </p:nvGrpSpPr>
        <p:grpSpPr>
          <a:xfrm>
            <a:off x="6136117" y="784788"/>
            <a:ext cx="3706005" cy="1498368"/>
            <a:chOff x="4737372" y="968231"/>
            <a:chExt cx="3706005" cy="1498368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2088399-0848-4F22-B5EC-95272540B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536">
              <a:off x="5027337" y="968231"/>
              <a:ext cx="3416040" cy="1498368"/>
            </a:xfrm>
            <a:prstGeom prst="rect">
              <a:avLst/>
            </a:prstGeom>
          </p:spPr>
        </p:pic>
        <p:sp>
          <p:nvSpPr>
            <p:cNvPr id="14" name="مربع نص 20">
              <a:extLst>
                <a:ext uri="{FF2B5EF4-FFF2-40B4-BE49-F238E27FC236}">
                  <a16:creationId xmlns:a16="http://schemas.microsoft.com/office/drawing/2014/main" id="{2B2F5059-2EF7-4E06-87FD-27E4E49C125D}"/>
                </a:ext>
              </a:extLst>
            </p:cNvPr>
            <p:cNvSpPr txBox="1"/>
            <p:nvPr/>
          </p:nvSpPr>
          <p:spPr>
            <a:xfrm>
              <a:off x="4737372" y="1354074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الكذب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3211CCA-9CF3-403D-8666-0058576F6CBC}"/>
              </a:ext>
            </a:extLst>
          </p:cNvPr>
          <p:cNvGrpSpPr/>
          <p:nvPr/>
        </p:nvGrpSpPr>
        <p:grpSpPr>
          <a:xfrm>
            <a:off x="2567270" y="1677431"/>
            <a:ext cx="3726627" cy="1616213"/>
            <a:chOff x="1168525" y="1860874"/>
            <a:chExt cx="3726627" cy="1616213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413A621F-35B1-4635-A7A1-03BB22FD8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3864" flipH="1">
              <a:off x="1210444" y="1860874"/>
              <a:ext cx="3684708" cy="1616213"/>
            </a:xfrm>
            <a:prstGeom prst="rect">
              <a:avLst/>
            </a:prstGeom>
          </p:spPr>
        </p:pic>
        <p:sp>
          <p:nvSpPr>
            <p:cNvPr id="12" name="مربع نص 22">
              <a:extLst>
                <a:ext uri="{FF2B5EF4-FFF2-40B4-BE49-F238E27FC236}">
                  <a16:creationId xmlns:a16="http://schemas.microsoft.com/office/drawing/2014/main" id="{7EC9467D-F239-405E-88EF-83F6629A69C6}"/>
                </a:ext>
              </a:extLst>
            </p:cNvPr>
            <p:cNvSpPr txBox="1"/>
            <p:nvPr/>
          </p:nvSpPr>
          <p:spPr>
            <a:xfrm>
              <a:off x="1168525" y="2241738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الخيانة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2DFB499-DF2B-45A0-B057-A3D986ED554F}"/>
              </a:ext>
            </a:extLst>
          </p:cNvPr>
          <p:cNvGrpSpPr/>
          <p:nvPr/>
        </p:nvGrpSpPr>
        <p:grpSpPr>
          <a:xfrm>
            <a:off x="6280133" y="2751948"/>
            <a:ext cx="3757545" cy="1614864"/>
            <a:chOff x="4881388" y="2935391"/>
            <a:chExt cx="3757545" cy="161486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2942EA2-3070-440F-B052-0627A53A7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652">
              <a:off x="4957300" y="2935391"/>
              <a:ext cx="3681633" cy="1614864"/>
            </a:xfrm>
            <a:prstGeom prst="rect">
              <a:avLst/>
            </a:prstGeom>
          </p:spPr>
        </p:pic>
        <p:sp>
          <p:nvSpPr>
            <p:cNvPr id="10" name="مربع نص 23">
              <a:extLst>
                <a:ext uri="{FF2B5EF4-FFF2-40B4-BE49-F238E27FC236}">
                  <a16:creationId xmlns:a16="http://schemas.microsoft.com/office/drawing/2014/main" id="{43F5EF83-1FB5-43C3-9F5F-854961CECF32}"/>
                </a:ext>
              </a:extLst>
            </p:cNvPr>
            <p:cNvSpPr txBox="1"/>
            <p:nvPr/>
          </p:nvSpPr>
          <p:spPr>
            <a:xfrm>
              <a:off x="4881388" y="3419657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الغش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C45A494-9420-4445-8A7D-A8083C83C12D}"/>
              </a:ext>
            </a:extLst>
          </p:cNvPr>
          <p:cNvGrpSpPr/>
          <p:nvPr/>
        </p:nvGrpSpPr>
        <p:grpSpPr>
          <a:xfrm>
            <a:off x="2456845" y="3841750"/>
            <a:ext cx="3836080" cy="1617567"/>
            <a:chOff x="1058100" y="4025193"/>
            <a:chExt cx="3836080" cy="1617567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173903B4-58A8-4C42-9B15-14B43AEC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9353" flipH="1">
              <a:off x="1206385" y="4025193"/>
              <a:ext cx="3687795" cy="1617567"/>
            </a:xfrm>
            <a:prstGeom prst="rect">
              <a:avLst/>
            </a:prstGeom>
          </p:spPr>
        </p:pic>
        <p:sp>
          <p:nvSpPr>
            <p:cNvPr id="8" name="مربع نص 24">
              <a:extLst>
                <a:ext uri="{FF2B5EF4-FFF2-40B4-BE49-F238E27FC236}">
                  <a16:creationId xmlns:a16="http://schemas.microsoft.com/office/drawing/2014/main" id="{EB8AF1FA-EF78-44FE-8A4E-6081E071A1DA}"/>
                </a:ext>
              </a:extLst>
            </p:cNvPr>
            <p:cNvSpPr txBox="1"/>
            <p:nvPr/>
          </p:nvSpPr>
          <p:spPr>
            <a:xfrm>
              <a:off x="1058100" y="4510861"/>
              <a:ext cx="365105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IQ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الكبر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A96ADE33-A854-4021-88BF-370FD83299B5}"/>
              </a:ext>
            </a:extLst>
          </p:cNvPr>
          <p:cNvGrpSpPr/>
          <p:nvPr/>
        </p:nvGrpSpPr>
        <p:grpSpPr>
          <a:xfrm>
            <a:off x="6125439" y="4733849"/>
            <a:ext cx="3672408" cy="1552638"/>
            <a:chOff x="4631354" y="5529685"/>
            <a:chExt cx="3672408" cy="155263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5682861-8D41-42F2-BA92-9B16B19C5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126">
              <a:off x="4921600" y="5529685"/>
              <a:ext cx="3330126" cy="1552638"/>
            </a:xfrm>
            <a:prstGeom prst="rect">
              <a:avLst/>
            </a:prstGeom>
          </p:spPr>
        </p:pic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424EC98-2DCF-4AB1-AD62-8768D38F7BDC}"/>
                </a:ext>
              </a:extLst>
            </p:cNvPr>
            <p:cNvSpPr txBox="1"/>
            <p:nvPr/>
          </p:nvSpPr>
          <p:spPr>
            <a:xfrm>
              <a:off x="4631354" y="5982838"/>
              <a:ext cx="36724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السخط</a:t>
              </a: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E8C9A68-26A7-4A08-A16E-223A1487A177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22629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5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44BBF20-594D-49BB-997B-EDE740344789}"/>
              </a:ext>
            </a:extLst>
          </p:cNvPr>
          <p:cNvGrpSpPr/>
          <p:nvPr/>
        </p:nvGrpSpPr>
        <p:grpSpPr>
          <a:xfrm>
            <a:off x="7380312" y="260648"/>
            <a:ext cx="1602344" cy="735979"/>
            <a:chOff x="5031746" y="1847771"/>
            <a:chExt cx="1602344" cy="735979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5E7E84A9-A852-42C4-AFEE-178BAA60825A}"/>
                </a:ext>
              </a:extLst>
            </p:cNvPr>
            <p:cNvGrpSpPr/>
            <p:nvPr/>
          </p:nvGrpSpPr>
          <p:grpSpPr>
            <a:xfrm>
              <a:off x="5031746" y="1937946"/>
              <a:ext cx="1602344" cy="6458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5" name="مستطيل مستدير الزوايا 54">
                <a:extLst>
                  <a:ext uri="{FF2B5EF4-FFF2-40B4-BE49-F238E27FC236}">
                    <a16:creationId xmlns:a16="http://schemas.microsoft.com/office/drawing/2014/main" id="{71DF0043-5F08-4E48-B4EC-47A943C13136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BAE29FB1-19F4-4D98-AE7D-ACF1F713C8EC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" name="شكل بيضاوي 6">
                <a:extLst>
                  <a:ext uri="{FF2B5EF4-FFF2-40B4-BE49-F238E27FC236}">
                    <a16:creationId xmlns:a16="http://schemas.microsoft.com/office/drawing/2014/main" id="{3AFD6C66-B127-4ED9-A63B-AF947EB8C538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52413955-D775-469D-88FB-0D0FD01D7F33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9" name="شكل بيضاوي 8">
                <a:extLst>
                  <a:ext uri="{FF2B5EF4-FFF2-40B4-BE49-F238E27FC236}">
                    <a16:creationId xmlns:a16="http://schemas.microsoft.com/office/drawing/2014/main" id="{56C94543-F9E9-42FB-8C3C-602552905EDF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0" name="شكل بيضاوي 9">
                <a:extLst>
                  <a:ext uri="{FF2B5EF4-FFF2-40B4-BE49-F238E27FC236}">
                    <a16:creationId xmlns:a16="http://schemas.microsoft.com/office/drawing/2014/main" id="{F26179CB-4F4A-45BC-A7C0-055925F7EB3D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14F1C124-ACA5-4B3E-B1FB-18133C226DCC}"/>
                </a:ext>
              </a:extLst>
            </p:cNvPr>
            <p:cNvSpPr/>
            <p:nvPr/>
          </p:nvSpPr>
          <p:spPr>
            <a:xfrm>
              <a:off x="5689549" y="1847771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51C1C6B-27D2-4BD1-BBB7-D30C1E6A2554}"/>
              </a:ext>
            </a:extLst>
          </p:cNvPr>
          <p:cNvGrpSpPr/>
          <p:nvPr/>
        </p:nvGrpSpPr>
        <p:grpSpPr>
          <a:xfrm>
            <a:off x="5652120" y="342552"/>
            <a:ext cx="2288500" cy="1027904"/>
            <a:chOff x="6302990" y="449729"/>
            <a:chExt cx="2288500" cy="1027904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99A2ED1-8464-42AF-AFBA-8FF6F253FC98}"/>
                </a:ext>
              </a:extLst>
            </p:cNvPr>
            <p:cNvGrpSpPr/>
            <p:nvPr/>
          </p:nvGrpSpPr>
          <p:grpSpPr>
            <a:xfrm>
              <a:off x="6302990" y="541529"/>
              <a:ext cx="2288500" cy="9361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14" name="مستطيل مستدير الزوايا 12">
                <a:extLst>
                  <a:ext uri="{FF2B5EF4-FFF2-40B4-BE49-F238E27FC236}">
                    <a16:creationId xmlns:a16="http://schemas.microsoft.com/office/drawing/2014/main" id="{264522DA-E1BC-4FA4-8CD1-0D610C41292C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D8EC56D-7578-430A-B1BD-84AF06633BC0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6" name="شكل بيضاوي 15">
                <a:extLst>
                  <a:ext uri="{FF2B5EF4-FFF2-40B4-BE49-F238E27FC236}">
                    <a16:creationId xmlns:a16="http://schemas.microsoft.com/office/drawing/2014/main" id="{FBF0733B-B290-44BD-83F2-C79BFB68F764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9C6B6E5F-A523-4435-890F-59C8231EE75D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55D6AB51-E307-4AB4-89DE-A0487A694819}"/>
                  </a:ext>
                </a:extLst>
              </p:cNvPr>
              <p:cNvSpPr/>
              <p:nvPr/>
            </p:nvSpPr>
            <p:spPr>
              <a:xfrm>
                <a:off x="2516973" y="1347919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3EA6A055-18A1-40A8-B3AC-2C58DD00592F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6824F331-8FF0-4DEA-8F09-B164FCFC19A9}"/>
                </a:ext>
              </a:extLst>
            </p:cNvPr>
            <p:cNvSpPr/>
            <p:nvPr/>
          </p:nvSpPr>
          <p:spPr>
            <a:xfrm>
              <a:off x="7259420" y="449729"/>
              <a:ext cx="662580" cy="875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845F2DFD-0C2E-48FA-B3CC-F9A1D9AF5A7E}"/>
              </a:ext>
            </a:extLst>
          </p:cNvPr>
          <p:cNvGrpSpPr/>
          <p:nvPr/>
        </p:nvGrpSpPr>
        <p:grpSpPr>
          <a:xfrm>
            <a:off x="13324671" y="1268760"/>
            <a:ext cx="8572500" cy="6858000"/>
            <a:chOff x="571500" y="764704"/>
            <a:chExt cx="8572500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D99CBD5E-3E71-425B-A0C5-0B4940F72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764704"/>
              <a:ext cx="8572500" cy="685800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0874F835-FB1F-4DFB-AE52-E29E7155185F}"/>
                </a:ext>
              </a:extLst>
            </p:cNvPr>
            <p:cNvSpPr txBox="1"/>
            <p:nvPr/>
          </p:nvSpPr>
          <p:spPr>
            <a:xfrm rot="214279">
              <a:off x="2915181" y="3208548"/>
              <a:ext cx="4372097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عنوان الدرس (رئيسي)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3742B16-83AE-4730-9625-6540C1CCC57C}"/>
              </a:ext>
            </a:extLst>
          </p:cNvPr>
          <p:cNvGrpSpPr/>
          <p:nvPr/>
        </p:nvGrpSpPr>
        <p:grpSpPr>
          <a:xfrm>
            <a:off x="-223022" y="5517232"/>
            <a:ext cx="9591808" cy="2160240"/>
            <a:chOff x="-223022" y="4348434"/>
            <a:chExt cx="9547550" cy="2160240"/>
          </a:xfrm>
        </p:grpSpPr>
        <p:sp>
          <p:nvSpPr>
            <p:cNvPr id="24" name="مستطيل مستدير الزوايا 32">
              <a:extLst>
                <a:ext uri="{FF2B5EF4-FFF2-40B4-BE49-F238E27FC236}">
                  <a16:creationId xmlns:a16="http://schemas.microsoft.com/office/drawing/2014/main" id="{CA62F3BB-F768-40CF-9292-817C4CB7A728}"/>
                </a:ext>
              </a:extLst>
            </p:cNvPr>
            <p:cNvSpPr/>
            <p:nvPr/>
          </p:nvSpPr>
          <p:spPr>
            <a:xfrm>
              <a:off x="-223022" y="6110770"/>
              <a:ext cx="9329444" cy="3979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14F6D301-5FC2-4F3A-B564-CBDDB7D0AE03}"/>
                </a:ext>
              </a:extLst>
            </p:cNvPr>
            <p:cNvSpPr/>
            <p:nvPr/>
          </p:nvSpPr>
          <p:spPr>
            <a:xfrm>
              <a:off x="1151853" y="5158994"/>
              <a:ext cx="1339294" cy="98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7C61DCD1-7FDD-405E-8C88-8DB343800461}"/>
                </a:ext>
              </a:extLst>
            </p:cNvPr>
            <p:cNvSpPr/>
            <p:nvPr/>
          </p:nvSpPr>
          <p:spPr>
            <a:xfrm>
              <a:off x="1902986" y="4348434"/>
              <a:ext cx="2352232" cy="2096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3D1A5615-FB0E-4D70-B9BA-87CB00A6453B}"/>
                </a:ext>
              </a:extLst>
            </p:cNvPr>
            <p:cNvSpPr/>
            <p:nvPr/>
          </p:nvSpPr>
          <p:spPr>
            <a:xfrm>
              <a:off x="6572908" y="4827655"/>
              <a:ext cx="2751620" cy="16424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4812E137-53B2-47A6-A287-9BFE2B3CF255}"/>
                </a:ext>
              </a:extLst>
            </p:cNvPr>
            <p:cNvSpPr/>
            <p:nvPr/>
          </p:nvSpPr>
          <p:spPr>
            <a:xfrm>
              <a:off x="4872616" y="4348435"/>
              <a:ext cx="2557874" cy="208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D92796D9-5BD2-4519-A645-DB64BBC1104A}"/>
                </a:ext>
              </a:extLst>
            </p:cNvPr>
            <p:cNvSpPr/>
            <p:nvPr/>
          </p:nvSpPr>
          <p:spPr>
            <a:xfrm>
              <a:off x="-223022" y="4827655"/>
              <a:ext cx="2512625" cy="1670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2251117D-E07E-4CE9-8964-FE130220BAF7}"/>
                </a:ext>
              </a:extLst>
            </p:cNvPr>
            <p:cNvSpPr/>
            <p:nvPr/>
          </p:nvSpPr>
          <p:spPr>
            <a:xfrm>
              <a:off x="3636179" y="4581128"/>
              <a:ext cx="1832558" cy="1850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2E62E74-EF11-48B1-9833-B73CF4E1B052}"/>
              </a:ext>
            </a:extLst>
          </p:cNvPr>
          <p:cNvGrpSpPr/>
          <p:nvPr/>
        </p:nvGrpSpPr>
        <p:grpSpPr>
          <a:xfrm>
            <a:off x="163082" y="199633"/>
            <a:ext cx="1520445" cy="730689"/>
            <a:chOff x="1274801" y="1330765"/>
            <a:chExt cx="1832017" cy="880423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9F908667-B7B2-4B84-AB61-D042CD6AC0A2}"/>
                </a:ext>
              </a:extLst>
            </p:cNvPr>
            <p:cNvGrpSpPr/>
            <p:nvPr/>
          </p:nvGrpSpPr>
          <p:grpSpPr>
            <a:xfrm>
              <a:off x="1274801" y="1461807"/>
              <a:ext cx="1832017" cy="749381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34" name="مستطيل مستدير الزوايا 63">
                <a:extLst>
                  <a:ext uri="{FF2B5EF4-FFF2-40B4-BE49-F238E27FC236}">
                    <a16:creationId xmlns:a16="http://schemas.microsoft.com/office/drawing/2014/main" id="{D73ADB6C-0168-45CE-9838-C08152AF891B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5" name="شكل بيضاوي 34">
                <a:extLst>
                  <a:ext uri="{FF2B5EF4-FFF2-40B4-BE49-F238E27FC236}">
                    <a16:creationId xmlns:a16="http://schemas.microsoft.com/office/drawing/2014/main" id="{FB710560-F15F-47A7-ACBB-174AB35D134F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45C87709-8829-4B95-A34B-E1A2007CB727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BFE4B2FF-4282-4B8A-82AF-1F6B96775326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2B251541-7D6D-44B7-B0D7-8A75E8EFA6BE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6389D3A6-D1AF-4B59-B37B-74572993ACE8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9AB51958-91BF-4326-85CD-91379366A5AE}"/>
                </a:ext>
              </a:extLst>
            </p:cNvPr>
            <p:cNvSpPr/>
            <p:nvPr/>
          </p:nvSpPr>
          <p:spPr>
            <a:xfrm>
              <a:off x="2018879" y="1330765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40" name="وسيلة شرح على شكل سحابة 69">
            <a:extLst>
              <a:ext uri="{FF2B5EF4-FFF2-40B4-BE49-F238E27FC236}">
                <a16:creationId xmlns:a16="http://schemas.microsoft.com/office/drawing/2014/main" id="{02FDAE2A-A4A9-4DD4-BD43-1E7B9E596298}"/>
              </a:ext>
            </a:extLst>
          </p:cNvPr>
          <p:cNvSpPr/>
          <p:nvPr/>
        </p:nvSpPr>
        <p:spPr>
          <a:xfrm>
            <a:off x="3890854" y="712456"/>
            <a:ext cx="1144938" cy="658000"/>
          </a:xfrm>
          <a:prstGeom prst="cloudCallout">
            <a:avLst>
              <a:gd name="adj1" fmla="val -8361"/>
              <a:gd name="adj2" fmla="val 25861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A8A415FF-6E57-4FA9-9D5F-940485A5F7D9}"/>
              </a:ext>
            </a:extLst>
          </p:cNvPr>
          <p:cNvGrpSpPr/>
          <p:nvPr/>
        </p:nvGrpSpPr>
        <p:grpSpPr>
          <a:xfrm>
            <a:off x="623772" y="3414054"/>
            <a:ext cx="1602344" cy="735979"/>
            <a:chOff x="5031746" y="1847771"/>
            <a:chExt cx="1602344" cy="735979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76BBDB10-30B7-434D-900A-80CE58E2BBE7}"/>
                </a:ext>
              </a:extLst>
            </p:cNvPr>
            <p:cNvGrpSpPr/>
            <p:nvPr/>
          </p:nvGrpSpPr>
          <p:grpSpPr>
            <a:xfrm>
              <a:off x="5031746" y="1937946"/>
              <a:ext cx="1602344" cy="6458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44" name="مستطيل مستدير الزوايا 73">
                <a:extLst>
                  <a:ext uri="{FF2B5EF4-FFF2-40B4-BE49-F238E27FC236}">
                    <a16:creationId xmlns:a16="http://schemas.microsoft.com/office/drawing/2014/main" id="{AAE0FF8F-F81B-4DF7-ADF2-1ED6360DD4EC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5" name="شكل بيضاوي 44">
                <a:extLst>
                  <a:ext uri="{FF2B5EF4-FFF2-40B4-BE49-F238E27FC236}">
                    <a16:creationId xmlns:a16="http://schemas.microsoft.com/office/drawing/2014/main" id="{2FB1FADC-0976-4500-BDE6-BBC4C1724599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6" name="شكل بيضاوي 45">
                <a:extLst>
                  <a:ext uri="{FF2B5EF4-FFF2-40B4-BE49-F238E27FC236}">
                    <a16:creationId xmlns:a16="http://schemas.microsoft.com/office/drawing/2014/main" id="{5C58E2BE-5836-4D98-8829-A282510F13AF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7" name="شكل بيضاوي 46">
                <a:extLst>
                  <a:ext uri="{FF2B5EF4-FFF2-40B4-BE49-F238E27FC236}">
                    <a16:creationId xmlns:a16="http://schemas.microsoft.com/office/drawing/2014/main" id="{A832BDAC-7313-471D-924B-7A36EF4B72FB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8" name="شكل بيضاوي 47">
                <a:extLst>
                  <a:ext uri="{FF2B5EF4-FFF2-40B4-BE49-F238E27FC236}">
                    <a16:creationId xmlns:a16="http://schemas.microsoft.com/office/drawing/2014/main" id="{9FD0C608-3B0D-43C4-B743-FBAC616FF3F2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9" name="شكل بيضاوي 48">
                <a:extLst>
                  <a:ext uri="{FF2B5EF4-FFF2-40B4-BE49-F238E27FC236}">
                    <a16:creationId xmlns:a16="http://schemas.microsoft.com/office/drawing/2014/main" id="{FE4885BF-E76F-4927-9BF7-1126130E5631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43" name="شكل بيضاوي 42">
              <a:extLst>
                <a:ext uri="{FF2B5EF4-FFF2-40B4-BE49-F238E27FC236}">
                  <a16:creationId xmlns:a16="http://schemas.microsoft.com/office/drawing/2014/main" id="{C8006238-05BC-4C06-B1ED-EB12FFF904FF}"/>
                </a:ext>
              </a:extLst>
            </p:cNvPr>
            <p:cNvSpPr/>
            <p:nvPr/>
          </p:nvSpPr>
          <p:spPr>
            <a:xfrm>
              <a:off x="5689549" y="1847771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50" name="وسيلة شرح على شكل سحابة 49">
            <a:extLst>
              <a:ext uri="{FF2B5EF4-FFF2-40B4-BE49-F238E27FC236}">
                <a16:creationId xmlns:a16="http://schemas.microsoft.com/office/drawing/2014/main" id="{CA8374A9-D0F7-4F1B-9403-4505B549B46F}"/>
              </a:ext>
            </a:extLst>
          </p:cNvPr>
          <p:cNvSpPr/>
          <p:nvPr/>
        </p:nvSpPr>
        <p:spPr>
          <a:xfrm>
            <a:off x="7271130" y="4882130"/>
            <a:ext cx="1144938" cy="658000"/>
          </a:xfrm>
          <a:prstGeom prst="cloudCallout">
            <a:avLst>
              <a:gd name="adj1" fmla="val -8361"/>
              <a:gd name="adj2" fmla="val 25861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66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-0.38402 C -0.13611 -0.43703 -0.15764 -0.41597 -0.19358 -0.40972 C -0.27639 -0.36759 -0.35486 -0.36551 -0.44306 -0.35926 C -0.47934 -0.34097 -0.44097 -0.35856 -0.50764 -0.34282 C -0.5316 -0.33703 -0.56754 -0.32014 -0.58924 -0.30949 C -0.6342 -0.2875 -0.67795 -0.25879 -0.72465 -0.24444 C -0.76094 -0.2162 -0.80104 -0.20717 -0.83802 -0.18634 C -0.89688 -0.1537 -0.96476 -0.11157 -1.02743 -0.11157 " pathEditMode="relative" rAng="0" ptsTypes="fffffffA">
                                      <p:cBhvr>
                                        <p:cTn id="6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6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5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44BBF20-594D-49BB-997B-EDE740344789}"/>
              </a:ext>
            </a:extLst>
          </p:cNvPr>
          <p:cNvGrpSpPr/>
          <p:nvPr/>
        </p:nvGrpSpPr>
        <p:grpSpPr>
          <a:xfrm>
            <a:off x="7380312" y="260648"/>
            <a:ext cx="1602344" cy="735979"/>
            <a:chOff x="5031746" y="1847771"/>
            <a:chExt cx="1602344" cy="735979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5E7E84A9-A852-42C4-AFEE-178BAA60825A}"/>
                </a:ext>
              </a:extLst>
            </p:cNvPr>
            <p:cNvGrpSpPr/>
            <p:nvPr/>
          </p:nvGrpSpPr>
          <p:grpSpPr>
            <a:xfrm>
              <a:off x="5031746" y="1937946"/>
              <a:ext cx="1602344" cy="6458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5" name="مستطيل مستدير الزوايا 54">
                <a:extLst>
                  <a:ext uri="{FF2B5EF4-FFF2-40B4-BE49-F238E27FC236}">
                    <a16:creationId xmlns:a16="http://schemas.microsoft.com/office/drawing/2014/main" id="{71DF0043-5F08-4E48-B4EC-47A943C13136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BAE29FB1-19F4-4D98-AE7D-ACF1F713C8EC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" name="شكل بيضاوي 6">
                <a:extLst>
                  <a:ext uri="{FF2B5EF4-FFF2-40B4-BE49-F238E27FC236}">
                    <a16:creationId xmlns:a16="http://schemas.microsoft.com/office/drawing/2014/main" id="{3AFD6C66-B127-4ED9-A63B-AF947EB8C538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52413955-D775-469D-88FB-0D0FD01D7F33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9" name="شكل بيضاوي 8">
                <a:extLst>
                  <a:ext uri="{FF2B5EF4-FFF2-40B4-BE49-F238E27FC236}">
                    <a16:creationId xmlns:a16="http://schemas.microsoft.com/office/drawing/2014/main" id="{56C94543-F9E9-42FB-8C3C-602552905EDF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0" name="شكل بيضاوي 9">
                <a:extLst>
                  <a:ext uri="{FF2B5EF4-FFF2-40B4-BE49-F238E27FC236}">
                    <a16:creationId xmlns:a16="http://schemas.microsoft.com/office/drawing/2014/main" id="{F26179CB-4F4A-45BC-A7C0-055925F7EB3D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14F1C124-ACA5-4B3E-B1FB-18133C226DCC}"/>
                </a:ext>
              </a:extLst>
            </p:cNvPr>
            <p:cNvSpPr/>
            <p:nvPr/>
          </p:nvSpPr>
          <p:spPr>
            <a:xfrm>
              <a:off x="5689549" y="1847771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51C1C6B-27D2-4BD1-BBB7-D30C1E6A2554}"/>
              </a:ext>
            </a:extLst>
          </p:cNvPr>
          <p:cNvGrpSpPr/>
          <p:nvPr/>
        </p:nvGrpSpPr>
        <p:grpSpPr>
          <a:xfrm>
            <a:off x="5652120" y="342552"/>
            <a:ext cx="2288500" cy="1027904"/>
            <a:chOff x="6302990" y="449729"/>
            <a:chExt cx="2288500" cy="1027904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99A2ED1-8464-42AF-AFBA-8FF6F253FC98}"/>
                </a:ext>
              </a:extLst>
            </p:cNvPr>
            <p:cNvGrpSpPr/>
            <p:nvPr/>
          </p:nvGrpSpPr>
          <p:grpSpPr>
            <a:xfrm>
              <a:off x="6302990" y="541529"/>
              <a:ext cx="2288500" cy="9361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14" name="مستطيل مستدير الزوايا 12">
                <a:extLst>
                  <a:ext uri="{FF2B5EF4-FFF2-40B4-BE49-F238E27FC236}">
                    <a16:creationId xmlns:a16="http://schemas.microsoft.com/office/drawing/2014/main" id="{264522DA-E1BC-4FA4-8CD1-0D610C41292C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D8EC56D-7578-430A-B1BD-84AF06633BC0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6" name="شكل بيضاوي 15">
                <a:extLst>
                  <a:ext uri="{FF2B5EF4-FFF2-40B4-BE49-F238E27FC236}">
                    <a16:creationId xmlns:a16="http://schemas.microsoft.com/office/drawing/2014/main" id="{FBF0733B-B290-44BD-83F2-C79BFB68F764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7" name="شكل بيضاوي 16">
                <a:extLst>
                  <a:ext uri="{FF2B5EF4-FFF2-40B4-BE49-F238E27FC236}">
                    <a16:creationId xmlns:a16="http://schemas.microsoft.com/office/drawing/2014/main" id="{9C6B6E5F-A523-4435-890F-59C8231EE75D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8" name="شكل بيضاوي 17">
                <a:extLst>
                  <a:ext uri="{FF2B5EF4-FFF2-40B4-BE49-F238E27FC236}">
                    <a16:creationId xmlns:a16="http://schemas.microsoft.com/office/drawing/2014/main" id="{55D6AB51-E307-4AB4-89DE-A0487A694819}"/>
                  </a:ext>
                </a:extLst>
              </p:cNvPr>
              <p:cNvSpPr/>
              <p:nvPr/>
            </p:nvSpPr>
            <p:spPr>
              <a:xfrm>
                <a:off x="2516973" y="1347919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3EA6A055-18A1-40A8-B3AC-2C58DD00592F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6824F331-8FF0-4DEA-8F09-B164FCFC19A9}"/>
                </a:ext>
              </a:extLst>
            </p:cNvPr>
            <p:cNvSpPr/>
            <p:nvPr/>
          </p:nvSpPr>
          <p:spPr>
            <a:xfrm>
              <a:off x="7259420" y="449729"/>
              <a:ext cx="662580" cy="875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845F2DFD-0C2E-48FA-B3CC-F9A1D9AF5A7E}"/>
              </a:ext>
            </a:extLst>
          </p:cNvPr>
          <p:cNvGrpSpPr/>
          <p:nvPr/>
        </p:nvGrpSpPr>
        <p:grpSpPr>
          <a:xfrm>
            <a:off x="13324671" y="1268760"/>
            <a:ext cx="8572500" cy="6858000"/>
            <a:chOff x="571500" y="764704"/>
            <a:chExt cx="8572500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D99CBD5E-3E71-425B-A0C5-0B4940F72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764704"/>
              <a:ext cx="8572500" cy="685800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0874F835-FB1F-4DFB-AE52-E29E7155185F}"/>
                </a:ext>
              </a:extLst>
            </p:cNvPr>
            <p:cNvSpPr txBox="1"/>
            <p:nvPr/>
          </p:nvSpPr>
          <p:spPr>
            <a:xfrm rot="214279">
              <a:off x="2915181" y="3208548"/>
              <a:ext cx="4372097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khbar MT" pitchFamily="2" charset="-78"/>
                </a:rPr>
                <a:t>التطوع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3742B16-83AE-4730-9625-6540C1CCC57C}"/>
              </a:ext>
            </a:extLst>
          </p:cNvPr>
          <p:cNvGrpSpPr/>
          <p:nvPr/>
        </p:nvGrpSpPr>
        <p:grpSpPr>
          <a:xfrm>
            <a:off x="-223022" y="5517232"/>
            <a:ext cx="9591808" cy="2160240"/>
            <a:chOff x="-223022" y="4348434"/>
            <a:chExt cx="9547550" cy="2160240"/>
          </a:xfrm>
        </p:grpSpPr>
        <p:sp>
          <p:nvSpPr>
            <p:cNvPr id="24" name="مستطيل مستدير الزوايا 32">
              <a:extLst>
                <a:ext uri="{FF2B5EF4-FFF2-40B4-BE49-F238E27FC236}">
                  <a16:creationId xmlns:a16="http://schemas.microsoft.com/office/drawing/2014/main" id="{CA62F3BB-F768-40CF-9292-817C4CB7A728}"/>
                </a:ext>
              </a:extLst>
            </p:cNvPr>
            <p:cNvSpPr/>
            <p:nvPr/>
          </p:nvSpPr>
          <p:spPr>
            <a:xfrm>
              <a:off x="-223022" y="6110770"/>
              <a:ext cx="9329444" cy="3979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14F6D301-5FC2-4F3A-B564-CBDDB7D0AE03}"/>
                </a:ext>
              </a:extLst>
            </p:cNvPr>
            <p:cNvSpPr/>
            <p:nvPr/>
          </p:nvSpPr>
          <p:spPr>
            <a:xfrm>
              <a:off x="1151853" y="5158994"/>
              <a:ext cx="1339294" cy="98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7C61DCD1-7FDD-405E-8C88-8DB343800461}"/>
                </a:ext>
              </a:extLst>
            </p:cNvPr>
            <p:cNvSpPr/>
            <p:nvPr/>
          </p:nvSpPr>
          <p:spPr>
            <a:xfrm>
              <a:off x="1902986" y="4348434"/>
              <a:ext cx="2352232" cy="2096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3D1A5615-FB0E-4D70-B9BA-87CB00A6453B}"/>
                </a:ext>
              </a:extLst>
            </p:cNvPr>
            <p:cNvSpPr/>
            <p:nvPr/>
          </p:nvSpPr>
          <p:spPr>
            <a:xfrm>
              <a:off x="6572908" y="4827655"/>
              <a:ext cx="2751620" cy="16424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4812E137-53B2-47A6-A287-9BFE2B3CF255}"/>
                </a:ext>
              </a:extLst>
            </p:cNvPr>
            <p:cNvSpPr/>
            <p:nvPr/>
          </p:nvSpPr>
          <p:spPr>
            <a:xfrm>
              <a:off x="4872616" y="4348435"/>
              <a:ext cx="2557874" cy="208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D92796D9-5BD2-4519-A645-DB64BBC1104A}"/>
                </a:ext>
              </a:extLst>
            </p:cNvPr>
            <p:cNvSpPr/>
            <p:nvPr/>
          </p:nvSpPr>
          <p:spPr>
            <a:xfrm>
              <a:off x="-223022" y="4827655"/>
              <a:ext cx="2512625" cy="1670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2251117D-E07E-4CE9-8964-FE130220BAF7}"/>
                </a:ext>
              </a:extLst>
            </p:cNvPr>
            <p:cNvSpPr/>
            <p:nvPr/>
          </p:nvSpPr>
          <p:spPr>
            <a:xfrm>
              <a:off x="3636179" y="4581128"/>
              <a:ext cx="1832558" cy="1850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2E62E74-EF11-48B1-9833-B73CF4E1B052}"/>
              </a:ext>
            </a:extLst>
          </p:cNvPr>
          <p:cNvGrpSpPr/>
          <p:nvPr/>
        </p:nvGrpSpPr>
        <p:grpSpPr>
          <a:xfrm>
            <a:off x="163082" y="199633"/>
            <a:ext cx="1520445" cy="730689"/>
            <a:chOff x="1274801" y="1330765"/>
            <a:chExt cx="1832017" cy="880423"/>
          </a:xfrm>
        </p:grpSpPr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9F908667-B7B2-4B84-AB61-D042CD6AC0A2}"/>
                </a:ext>
              </a:extLst>
            </p:cNvPr>
            <p:cNvGrpSpPr/>
            <p:nvPr/>
          </p:nvGrpSpPr>
          <p:grpSpPr>
            <a:xfrm>
              <a:off x="1274801" y="1461807"/>
              <a:ext cx="1832017" cy="749381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34" name="مستطيل مستدير الزوايا 63">
                <a:extLst>
                  <a:ext uri="{FF2B5EF4-FFF2-40B4-BE49-F238E27FC236}">
                    <a16:creationId xmlns:a16="http://schemas.microsoft.com/office/drawing/2014/main" id="{D73ADB6C-0168-45CE-9838-C08152AF891B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5" name="شكل بيضاوي 34">
                <a:extLst>
                  <a:ext uri="{FF2B5EF4-FFF2-40B4-BE49-F238E27FC236}">
                    <a16:creationId xmlns:a16="http://schemas.microsoft.com/office/drawing/2014/main" id="{FB710560-F15F-47A7-ACBB-174AB35D134F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6" name="شكل بيضاوي 35">
                <a:extLst>
                  <a:ext uri="{FF2B5EF4-FFF2-40B4-BE49-F238E27FC236}">
                    <a16:creationId xmlns:a16="http://schemas.microsoft.com/office/drawing/2014/main" id="{45C87709-8829-4B95-A34B-E1A2007CB727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7" name="شكل بيضاوي 36">
                <a:extLst>
                  <a:ext uri="{FF2B5EF4-FFF2-40B4-BE49-F238E27FC236}">
                    <a16:creationId xmlns:a16="http://schemas.microsoft.com/office/drawing/2014/main" id="{BFE4B2FF-4282-4B8A-82AF-1F6B96775326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8" name="شكل بيضاوي 37">
                <a:extLst>
                  <a:ext uri="{FF2B5EF4-FFF2-40B4-BE49-F238E27FC236}">
                    <a16:creationId xmlns:a16="http://schemas.microsoft.com/office/drawing/2014/main" id="{2B251541-7D6D-44B7-B0D7-8A75E8EFA6BE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39" name="شكل بيضاوي 38">
                <a:extLst>
                  <a:ext uri="{FF2B5EF4-FFF2-40B4-BE49-F238E27FC236}">
                    <a16:creationId xmlns:a16="http://schemas.microsoft.com/office/drawing/2014/main" id="{6389D3A6-D1AF-4B59-B37B-74572993ACE8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9AB51958-91BF-4326-85CD-91379366A5AE}"/>
                </a:ext>
              </a:extLst>
            </p:cNvPr>
            <p:cNvSpPr/>
            <p:nvPr/>
          </p:nvSpPr>
          <p:spPr>
            <a:xfrm>
              <a:off x="2018879" y="1330765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40" name="وسيلة شرح على شكل سحابة 69">
            <a:extLst>
              <a:ext uri="{FF2B5EF4-FFF2-40B4-BE49-F238E27FC236}">
                <a16:creationId xmlns:a16="http://schemas.microsoft.com/office/drawing/2014/main" id="{02FDAE2A-A4A9-4DD4-BD43-1E7B9E596298}"/>
              </a:ext>
            </a:extLst>
          </p:cNvPr>
          <p:cNvSpPr/>
          <p:nvPr/>
        </p:nvSpPr>
        <p:spPr>
          <a:xfrm>
            <a:off x="3890854" y="712456"/>
            <a:ext cx="1144938" cy="658000"/>
          </a:xfrm>
          <a:prstGeom prst="cloudCallout">
            <a:avLst>
              <a:gd name="adj1" fmla="val -8361"/>
              <a:gd name="adj2" fmla="val 25861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A8A415FF-6E57-4FA9-9D5F-940485A5F7D9}"/>
              </a:ext>
            </a:extLst>
          </p:cNvPr>
          <p:cNvGrpSpPr/>
          <p:nvPr/>
        </p:nvGrpSpPr>
        <p:grpSpPr>
          <a:xfrm>
            <a:off x="623772" y="3414054"/>
            <a:ext cx="1602344" cy="735979"/>
            <a:chOff x="5031746" y="1847771"/>
            <a:chExt cx="1602344" cy="735979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76BBDB10-30B7-434D-900A-80CE58E2BBE7}"/>
                </a:ext>
              </a:extLst>
            </p:cNvPr>
            <p:cNvGrpSpPr/>
            <p:nvPr/>
          </p:nvGrpSpPr>
          <p:grpSpPr>
            <a:xfrm>
              <a:off x="5031746" y="1937946"/>
              <a:ext cx="1602344" cy="6458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44" name="مستطيل مستدير الزوايا 73">
                <a:extLst>
                  <a:ext uri="{FF2B5EF4-FFF2-40B4-BE49-F238E27FC236}">
                    <a16:creationId xmlns:a16="http://schemas.microsoft.com/office/drawing/2014/main" id="{AAE0FF8F-F81B-4DF7-ADF2-1ED6360DD4EC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5" name="شكل بيضاوي 44">
                <a:extLst>
                  <a:ext uri="{FF2B5EF4-FFF2-40B4-BE49-F238E27FC236}">
                    <a16:creationId xmlns:a16="http://schemas.microsoft.com/office/drawing/2014/main" id="{2FB1FADC-0976-4500-BDE6-BBC4C1724599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6" name="شكل بيضاوي 45">
                <a:extLst>
                  <a:ext uri="{FF2B5EF4-FFF2-40B4-BE49-F238E27FC236}">
                    <a16:creationId xmlns:a16="http://schemas.microsoft.com/office/drawing/2014/main" id="{5C58E2BE-5836-4D98-8829-A282510F13AF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7" name="شكل بيضاوي 46">
                <a:extLst>
                  <a:ext uri="{FF2B5EF4-FFF2-40B4-BE49-F238E27FC236}">
                    <a16:creationId xmlns:a16="http://schemas.microsoft.com/office/drawing/2014/main" id="{A832BDAC-7313-471D-924B-7A36EF4B72FB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8" name="شكل بيضاوي 47">
                <a:extLst>
                  <a:ext uri="{FF2B5EF4-FFF2-40B4-BE49-F238E27FC236}">
                    <a16:creationId xmlns:a16="http://schemas.microsoft.com/office/drawing/2014/main" id="{9FD0C608-3B0D-43C4-B743-FBAC616FF3F2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49" name="شكل بيضاوي 48">
                <a:extLst>
                  <a:ext uri="{FF2B5EF4-FFF2-40B4-BE49-F238E27FC236}">
                    <a16:creationId xmlns:a16="http://schemas.microsoft.com/office/drawing/2014/main" id="{FE4885BF-E76F-4927-9BF7-1126130E5631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43" name="شكل بيضاوي 42">
              <a:extLst>
                <a:ext uri="{FF2B5EF4-FFF2-40B4-BE49-F238E27FC236}">
                  <a16:creationId xmlns:a16="http://schemas.microsoft.com/office/drawing/2014/main" id="{C8006238-05BC-4C06-B1ED-EB12FFF904FF}"/>
                </a:ext>
              </a:extLst>
            </p:cNvPr>
            <p:cNvSpPr/>
            <p:nvPr/>
          </p:nvSpPr>
          <p:spPr>
            <a:xfrm>
              <a:off x="5689549" y="1847771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50" name="وسيلة شرح على شكل سحابة 49">
            <a:extLst>
              <a:ext uri="{FF2B5EF4-FFF2-40B4-BE49-F238E27FC236}">
                <a16:creationId xmlns:a16="http://schemas.microsoft.com/office/drawing/2014/main" id="{CA8374A9-D0F7-4F1B-9403-4505B549B46F}"/>
              </a:ext>
            </a:extLst>
          </p:cNvPr>
          <p:cNvSpPr/>
          <p:nvPr/>
        </p:nvSpPr>
        <p:spPr>
          <a:xfrm>
            <a:off x="7271130" y="4882130"/>
            <a:ext cx="1144938" cy="658000"/>
          </a:xfrm>
          <a:prstGeom prst="cloudCallout">
            <a:avLst>
              <a:gd name="adj1" fmla="val -8361"/>
              <a:gd name="adj2" fmla="val 25861"/>
            </a:avLst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97366A6E-469D-43AE-88D9-40EEBEB2556A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5301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22 -0.38402 C -0.13611 -0.43703 -0.15764 -0.41597 -0.19358 -0.40972 C -0.27639 -0.36759 -0.35486 -0.36551 -0.44306 -0.35926 C -0.47934 -0.34097 -0.44097 -0.35856 -0.50764 -0.34282 C -0.5316 -0.33703 -0.56754 -0.32014 -0.58924 -0.30949 C -0.6342 -0.2875 -0.67795 -0.25879 -0.72465 -0.24444 C -0.76094 -0.2162 -0.80104 -0.20717 -0.83802 -0.18634 C -0.89688 -0.1537 -0.96476 -0.11157 -1.02743 -0.11157 " pathEditMode="relative" rAng="0" ptsTypes="fffffffA">
                                      <p:cBhvr>
                                        <p:cTn id="6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60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4DA43CAA-F54F-4A28-86F2-09D83A98E970}"/>
              </a:ext>
            </a:extLst>
          </p:cNvPr>
          <p:cNvSpPr/>
          <p:nvPr/>
        </p:nvSpPr>
        <p:spPr>
          <a:xfrm rot="159338">
            <a:off x="8233560" y="-67537"/>
            <a:ext cx="1554330" cy="4317167"/>
          </a:xfrm>
          <a:custGeom>
            <a:avLst/>
            <a:gdLst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59961 w 1094282"/>
              <a:gd name="connsiteY9" fmla="*/ 148402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19922 w 1094282"/>
              <a:gd name="connsiteY19" fmla="*/ 2833141 h 4317167"/>
              <a:gd name="connsiteX20" fmla="*/ 134912 w 1094282"/>
              <a:gd name="connsiteY20" fmla="*/ 2968053 h 4317167"/>
              <a:gd name="connsiteX21" fmla="*/ 149902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59961 w 1094282"/>
              <a:gd name="connsiteY9" fmla="*/ 148402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19922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59961 w 1094282"/>
              <a:gd name="connsiteY9" fmla="*/ 148402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23281 w 1094282"/>
              <a:gd name="connsiteY9" fmla="*/ 148402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85976 w 1094282"/>
              <a:gd name="connsiteY22" fmla="*/ 3056605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203147 w 1094282"/>
              <a:gd name="connsiteY21" fmla="*/ 2997324 h 4317167"/>
              <a:gd name="connsiteX22" fmla="*/ 185976 w 1094282"/>
              <a:gd name="connsiteY22" fmla="*/ 3056605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77080 w 1094282"/>
              <a:gd name="connsiteY20" fmla="*/ 2965275 h 4317167"/>
              <a:gd name="connsiteX21" fmla="*/ 203147 w 1094282"/>
              <a:gd name="connsiteY21" fmla="*/ 2997324 h 4317167"/>
              <a:gd name="connsiteX22" fmla="*/ 185976 w 1094282"/>
              <a:gd name="connsiteY22" fmla="*/ 3056605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112671 w 1094282"/>
              <a:gd name="connsiteY8" fmla="*/ 1360632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77080 w 1094282"/>
              <a:gd name="connsiteY20" fmla="*/ 2965275 h 4317167"/>
              <a:gd name="connsiteX21" fmla="*/ 203147 w 1094282"/>
              <a:gd name="connsiteY21" fmla="*/ 2997324 h 4317167"/>
              <a:gd name="connsiteX22" fmla="*/ 185976 w 1094282"/>
              <a:gd name="connsiteY22" fmla="*/ 3056605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94282" h="4317167">
                <a:moveTo>
                  <a:pt x="0" y="0"/>
                </a:moveTo>
                <a:lnTo>
                  <a:pt x="44971" y="299803"/>
                </a:lnTo>
                <a:lnTo>
                  <a:pt x="59961" y="419725"/>
                </a:lnTo>
                <a:lnTo>
                  <a:pt x="59961" y="704538"/>
                </a:lnTo>
                <a:lnTo>
                  <a:pt x="73874" y="809469"/>
                </a:lnTo>
                <a:lnTo>
                  <a:pt x="93301" y="974361"/>
                </a:lnTo>
                <a:lnTo>
                  <a:pt x="104932" y="1124262"/>
                </a:lnTo>
                <a:lnTo>
                  <a:pt x="104932" y="1139253"/>
                </a:lnTo>
                <a:lnTo>
                  <a:pt x="112671" y="1360632"/>
                </a:lnTo>
                <a:lnTo>
                  <a:pt x="165495" y="1469036"/>
                </a:lnTo>
                <a:cubicBezTo>
                  <a:pt x="164375" y="1514007"/>
                  <a:pt x="125019" y="1573968"/>
                  <a:pt x="119922" y="1618938"/>
                </a:cubicBezTo>
                <a:cubicBezTo>
                  <a:pt x="114825" y="1663908"/>
                  <a:pt x="129915" y="1698885"/>
                  <a:pt x="134912" y="1738859"/>
                </a:cubicBezTo>
                <a:lnTo>
                  <a:pt x="149902" y="1963712"/>
                </a:lnTo>
                <a:lnTo>
                  <a:pt x="149902" y="1978702"/>
                </a:lnTo>
                <a:lnTo>
                  <a:pt x="149902" y="2173574"/>
                </a:lnTo>
                <a:lnTo>
                  <a:pt x="164892" y="2308485"/>
                </a:lnTo>
                <a:lnTo>
                  <a:pt x="164892" y="2638269"/>
                </a:lnTo>
                <a:lnTo>
                  <a:pt x="164892" y="2728210"/>
                </a:lnTo>
                <a:lnTo>
                  <a:pt x="164892" y="2728210"/>
                </a:lnTo>
                <a:lnTo>
                  <a:pt x="172689" y="2833141"/>
                </a:lnTo>
                <a:lnTo>
                  <a:pt x="177080" y="2965275"/>
                </a:lnTo>
                <a:lnTo>
                  <a:pt x="203147" y="2997324"/>
                </a:lnTo>
                <a:lnTo>
                  <a:pt x="185976" y="3056605"/>
                </a:lnTo>
                <a:lnTo>
                  <a:pt x="284814" y="3207895"/>
                </a:lnTo>
                <a:lnTo>
                  <a:pt x="239843" y="3342807"/>
                </a:lnTo>
                <a:lnTo>
                  <a:pt x="209863" y="3447738"/>
                </a:lnTo>
                <a:lnTo>
                  <a:pt x="209863" y="3537679"/>
                </a:lnTo>
                <a:lnTo>
                  <a:pt x="209863" y="3687580"/>
                </a:lnTo>
                <a:lnTo>
                  <a:pt x="209863" y="3702571"/>
                </a:lnTo>
                <a:lnTo>
                  <a:pt x="314794" y="4137285"/>
                </a:lnTo>
                <a:lnTo>
                  <a:pt x="329784" y="4257207"/>
                </a:lnTo>
                <a:lnTo>
                  <a:pt x="419725" y="4317167"/>
                </a:lnTo>
                <a:lnTo>
                  <a:pt x="494676" y="4317167"/>
                </a:lnTo>
                <a:lnTo>
                  <a:pt x="569627" y="4317167"/>
                </a:lnTo>
                <a:lnTo>
                  <a:pt x="629587" y="4302177"/>
                </a:lnTo>
                <a:lnTo>
                  <a:pt x="719528" y="4287187"/>
                </a:lnTo>
                <a:cubicBezTo>
                  <a:pt x="873951" y="4252871"/>
                  <a:pt x="808372" y="4257207"/>
                  <a:pt x="914400" y="4257207"/>
                </a:cubicBezTo>
                <a:lnTo>
                  <a:pt x="914400" y="4257207"/>
                </a:lnTo>
                <a:lnTo>
                  <a:pt x="914400" y="4257207"/>
                </a:lnTo>
                <a:lnTo>
                  <a:pt x="989351" y="4257207"/>
                </a:lnTo>
                <a:lnTo>
                  <a:pt x="1049312" y="4257207"/>
                </a:lnTo>
                <a:lnTo>
                  <a:pt x="1049312" y="4257207"/>
                </a:lnTo>
                <a:lnTo>
                  <a:pt x="1064302" y="4167266"/>
                </a:lnTo>
                <a:lnTo>
                  <a:pt x="1064302" y="4167266"/>
                </a:lnTo>
                <a:lnTo>
                  <a:pt x="1064302" y="4167266"/>
                </a:lnTo>
                <a:lnTo>
                  <a:pt x="1094282" y="3972394"/>
                </a:lnTo>
                <a:lnTo>
                  <a:pt x="1064302" y="3852472"/>
                </a:lnTo>
                <a:lnTo>
                  <a:pt x="1049312" y="3672590"/>
                </a:lnTo>
                <a:lnTo>
                  <a:pt x="1079292" y="3597640"/>
                </a:lnTo>
                <a:lnTo>
                  <a:pt x="1064302" y="3462728"/>
                </a:lnTo>
                <a:lnTo>
                  <a:pt x="1019332" y="3312826"/>
                </a:lnTo>
                <a:cubicBezTo>
                  <a:pt x="998823" y="3128253"/>
                  <a:pt x="1004341" y="3223162"/>
                  <a:pt x="1004341" y="3028013"/>
                </a:cubicBezTo>
                <a:lnTo>
                  <a:pt x="1004341" y="3028013"/>
                </a:lnTo>
                <a:lnTo>
                  <a:pt x="1004341" y="2923082"/>
                </a:lnTo>
                <a:cubicBezTo>
                  <a:pt x="999344" y="2878112"/>
                  <a:pt x="994638" y="2833108"/>
                  <a:pt x="989351" y="2788171"/>
                </a:cubicBezTo>
                <a:cubicBezTo>
                  <a:pt x="984644" y="2748162"/>
                  <a:pt x="977706" y="2708395"/>
                  <a:pt x="974361" y="2668249"/>
                </a:cubicBezTo>
                <a:cubicBezTo>
                  <a:pt x="972701" y="2648331"/>
                  <a:pt x="974361" y="2628276"/>
                  <a:pt x="974361" y="2608289"/>
                </a:cubicBezTo>
                <a:lnTo>
                  <a:pt x="974361" y="2608289"/>
                </a:lnTo>
                <a:lnTo>
                  <a:pt x="914400" y="2458387"/>
                </a:lnTo>
                <a:lnTo>
                  <a:pt x="1049312" y="2158584"/>
                </a:lnTo>
                <a:lnTo>
                  <a:pt x="944381" y="1978702"/>
                </a:lnTo>
                <a:lnTo>
                  <a:pt x="1049312" y="1678899"/>
                </a:lnTo>
                <a:lnTo>
                  <a:pt x="1019332" y="1454046"/>
                </a:lnTo>
                <a:lnTo>
                  <a:pt x="1004341" y="1334125"/>
                </a:lnTo>
                <a:lnTo>
                  <a:pt x="989351" y="1274164"/>
                </a:lnTo>
                <a:lnTo>
                  <a:pt x="959371" y="1154243"/>
                </a:lnTo>
                <a:lnTo>
                  <a:pt x="929391" y="1019331"/>
                </a:lnTo>
                <a:lnTo>
                  <a:pt x="839450" y="179882"/>
                </a:lnTo>
                <a:lnTo>
                  <a:pt x="839450" y="179882"/>
                </a:lnTo>
                <a:lnTo>
                  <a:pt x="794479" y="29980"/>
                </a:lnTo>
                <a:lnTo>
                  <a:pt x="614597" y="14990"/>
                </a:lnTo>
                <a:lnTo>
                  <a:pt x="464695" y="14990"/>
                </a:lnTo>
                <a:lnTo>
                  <a:pt x="209863" y="74951"/>
                </a:lnTo>
                <a:lnTo>
                  <a:pt x="599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28575"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dirty="0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AF3BF3D2-CCC0-46CC-BF73-B79C886799E2}"/>
              </a:ext>
            </a:extLst>
          </p:cNvPr>
          <p:cNvSpPr/>
          <p:nvPr/>
        </p:nvSpPr>
        <p:spPr>
          <a:xfrm>
            <a:off x="1511187" y="-14990"/>
            <a:ext cx="1588545" cy="3868615"/>
          </a:xfrm>
          <a:custGeom>
            <a:avLst/>
            <a:gdLst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84406 w 872197"/>
              <a:gd name="connsiteY5" fmla="*/ 914400 h 3868615"/>
              <a:gd name="connsiteX6" fmla="*/ 98474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98474 w 872197"/>
              <a:gd name="connsiteY10" fmla="*/ 2138289 h 3868615"/>
              <a:gd name="connsiteX11" fmla="*/ 140677 w 872197"/>
              <a:gd name="connsiteY11" fmla="*/ 2560320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101765 w 872197"/>
              <a:gd name="connsiteY5" fmla="*/ 862885 h 3868615"/>
              <a:gd name="connsiteX6" fmla="*/ 98474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98474 w 872197"/>
              <a:gd name="connsiteY10" fmla="*/ 2138289 h 3868615"/>
              <a:gd name="connsiteX11" fmla="*/ 140677 w 872197"/>
              <a:gd name="connsiteY11" fmla="*/ 2560320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98474 w 872197"/>
              <a:gd name="connsiteY10" fmla="*/ 2138289 h 3868615"/>
              <a:gd name="connsiteX11" fmla="*/ 140677 w 872197"/>
              <a:gd name="connsiteY11" fmla="*/ 2560320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5455 w 872197"/>
              <a:gd name="connsiteY10" fmla="*/ 2138289 h 3868615"/>
              <a:gd name="connsiteX11" fmla="*/ 140677 w 872197"/>
              <a:gd name="connsiteY11" fmla="*/ 2560320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5455 w 872197"/>
              <a:gd name="connsiteY10" fmla="*/ 2138289 h 3868615"/>
              <a:gd name="connsiteX11" fmla="*/ 179734 w 872197"/>
              <a:gd name="connsiteY11" fmla="*/ 2553881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5455 w 872197"/>
              <a:gd name="connsiteY10" fmla="*/ 2138289 h 3868615"/>
              <a:gd name="connsiteX11" fmla="*/ 179734 w 872197"/>
              <a:gd name="connsiteY11" fmla="*/ 2553881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5455 w 872197"/>
              <a:gd name="connsiteY10" fmla="*/ 2138289 h 3868615"/>
              <a:gd name="connsiteX11" fmla="*/ 179734 w 872197"/>
              <a:gd name="connsiteY11" fmla="*/ 2553881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72436 w 872197"/>
              <a:gd name="connsiteY10" fmla="*/ 2215562 h 3868615"/>
              <a:gd name="connsiteX11" fmla="*/ 179734 w 872197"/>
              <a:gd name="connsiteY11" fmla="*/ 2553881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9794 w 872197"/>
              <a:gd name="connsiteY10" fmla="*/ 2389427 h 3868615"/>
              <a:gd name="connsiteX11" fmla="*/ 179734 w 872197"/>
              <a:gd name="connsiteY11" fmla="*/ 2553881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9794 w 872197"/>
              <a:gd name="connsiteY10" fmla="*/ 2389427 h 3868615"/>
              <a:gd name="connsiteX11" fmla="*/ 214451 w 872197"/>
              <a:gd name="connsiteY11" fmla="*/ 2444411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9794 w 872197"/>
              <a:gd name="connsiteY10" fmla="*/ 2389427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137530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1115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1115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1115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27803 w 872197"/>
              <a:gd name="connsiteY5" fmla="*/ 798490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1115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11493 w 898235"/>
              <a:gd name="connsiteY6" fmla="*/ 1266092 h 3868615"/>
              <a:gd name="connsiteX7" fmla="*/ 98474 w 898235"/>
              <a:gd name="connsiteY7" fmla="*/ 1603717 h 3868615"/>
              <a:gd name="connsiteX8" fmla="*/ 140677 w 898235"/>
              <a:gd name="connsiteY8" fmla="*/ 1730326 h 3868615"/>
              <a:gd name="connsiteX9" fmla="*/ 126609 w 898235"/>
              <a:gd name="connsiteY9" fmla="*/ 2025747 h 3868615"/>
              <a:gd name="connsiteX10" fmla="*/ 81115 w 898235"/>
              <a:gd name="connsiteY10" fmla="*/ 2312154 h 3868615"/>
              <a:gd name="connsiteX11" fmla="*/ 179735 w 898235"/>
              <a:gd name="connsiteY11" fmla="*/ 2483048 h 3868615"/>
              <a:gd name="connsiteX12" fmla="*/ 158036 w 898235"/>
              <a:gd name="connsiteY12" fmla="*/ 2968283 h 3868615"/>
              <a:gd name="connsiteX13" fmla="*/ 168812 w 898235"/>
              <a:gd name="connsiteY13" fmla="*/ 3235569 h 3868615"/>
              <a:gd name="connsiteX14" fmla="*/ 112542 w 898235"/>
              <a:gd name="connsiteY14" fmla="*/ 3502855 h 3868615"/>
              <a:gd name="connsiteX15" fmla="*/ 168812 w 898235"/>
              <a:gd name="connsiteY15" fmla="*/ 3671667 h 3868615"/>
              <a:gd name="connsiteX16" fmla="*/ 154745 w 898235"/>
              <a:gd name="connsiteY16" fmla="*/ 3868615 h 3868615"/>
              <a:gd name="connsiteX17" fmla="*/ 464234 w 898235"/>
              <a:gd name="connsiteY17" fmla="*/ 3868615 h 3868615"/>
              <a:gd name="connsiteX18" fmla="*/ 773723 w 898235"/>
              <a:gd name="connsiteY18" fmla="*/ 3868615 h 3868615"/>
              <a:gd name="connsiteX19" fmla="*/ 844062 w 898235"/>
              <a:gd name="connsiteY19" fmla="*/ 3699803 h 3868615"/>
              <a:gd name="connsiteX20" fmla="*/ 815926 w 898235"/>
              <a:gd name="connsiteY20" fmla="*/ 3657600 h 3868615"/>
              <a:gd name="connsiteX21" fmla="*/ 759655 w 898235"/>
              <a:gd name="connsiteY21" fmla="*/ 3573193 h 3868615"/>
              <a:gd name="connsiteX22" fmla="*/ 759655 w 898235"/>
              <a:gd name="connsiteY22" fmla="*/ 3291840 h 3868615"/>
              <a:gd name="connsiteX23" fmla="*/ 731520 w 898235"/>
              <a:gd name="connsiteY23" fmla="*/ 2968283 h 3868615"/>
              <a:gd name="connsiteX24" fmla="*/ 731520 w 898235"/>
              <a:gd name="connsiteY24" fmla="*/ 2813538 h 3868615"/>
              <a:gd name="connsiteX25" fmla="*/ 872197 w 898235"/>
              <a:gd name="connsiteY25" fmla="*/ 2771335 h 3868615"/>
              <a:gd name="connsiteX26" fmla="*/ 773723 w 898235"/>
              <a:gd name="connsiteY26" fmla="*/ 2672861 h 3868615"/>
              <a:gd name="connsiteX27" fmla="*/ 801859 w 898235"/>
              <a:gd name="connsiteY27" fmla="*/ 2293033 h 3868615"/>
              <a:gd name="connsiteX28" fmla="*/ 759655 w 898235"/>
              <a:gd name="connsiteY28" fmla="*/ 2082018 h 3868615"/>
              <a:gd name="connsiteX29" fmla="*/ 801859 w 898235"/>
              <a:gd name="connsiteY29" fmla="*/ 1955409 h 3868615"/>
              <a:gd name="connsiteX30" fmla="*/ 773723 w 898235"/>
              <a:gd name="connsiteY30" fmla="*/ 1716258 h 3868615"/>
              <a:gd name="connsiteX31" fmla="*/ 773723 w 898235"/>
              <a:gd name="connsiteY31" fmla="*/ 1603717 h 3868615"/>
              <a:gd name="connsiteX32" fmla="*/ 872197 w 898235"/>
              <a:gd name="connsiteY32" fmla="*/ 1575581 h 3868615"/>
              <a:gd name="connsiteX33" fmla="*/ 898235 w 898235"/>
              <a:gd name="connsiteY33" fmla="*/ 1552498 h 3868615"/>
              <a:gd name="connsiteX34" fmla="*/ 787791 w 898235"/>
              <a:gd name="connsiteY34" fmla="*/ 1322363 h 3868615"/>
              <a:gd name="connsiteX35" fmla="*/ 787791 w 898235"/>
              <a:gd name="connsiteY35" fmla="*/ 1252024 h 3868615"/>
              <a:gd name="connsiteX36" fmla="*/ 787791 w 898235"/>
              <a:gd name="connsiteY36" fmla="*/ 886264 h 3868615"/>
              <a:gd name="connsiteX37" fmla="*/ 717452 w 898235"/>
              <a:gd name="connsiteY37" fmla="*/ 801858 h 3868615"/>
              <a:gd name="connsiteX38" fmla="*/ 801859 w 898235"/>
              <a:gd name="connsiteY38" fmla="*/ 703384 h 3868615"/>
              <a:gd name="connsiteX39" fmla="*/ 787791 w 898235"/>
              <a:gd name="connsiteY39" fmla="*/ 506437 h 3868615"/>
              <a:gd name="connsiteX40" fmla="*/ 829994 w 898235"/>
              <a:gd name="connsiteY40" fmla="*/ 422030 h 3868615"/>
              <a:gd name="connsiteX41" fmla="*/ 759655 w 898235"/>
              <a:gd name="connsiteY41" fmla="*/ 351692 h 3868615"/>
              <a:gd name="connsiteX42" fmla="*/ 731520 w 898235"/>
              <a:gd name="connsiteY42" fmla="*/ 196947 h 3868615"/>
              <a:gd name="connsiteX43" fmla="*/ 731520 w 898235"/>
              <a:gd name="connsiteY43" fmla="*/ 0 h 3868615"/>
              <a:gd name="connsiteX44" fmla="*/ 14068 w 898235"/>
              <a:gd name="connsiteY44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37531 w 898235"/>
              <a:gd name="connsiteY6" fmla="*/ 1188819 h 3868615"/>
              <a:gd name="connsiteX7" fmla="*/ 98474 w 898235"/>
              <a:gd name="connsiteY7" fmla="*/ 1603717 h 3868615"/>
              <a:gd name="connsiteX8" fmla="*/ 140677 w 898235"/>
              <a:gd name="connsiteY8" fmla="*/ 1730326 h 3868615"/>
              <a:gd name="connsiteX9" fmla="*/ 126609 w 898235"/>
              <a:gd name="connsiteY9" fmla="*/ 2025747 h 3868615"/>
              <a:gd name="connsiteX10" fmla="*/ 81115 w 898235"/>
              <a:gd name="connsiteY10" fmla="*/ 2312154 h 3868615"/>
              <a:gd name="connsiteX11" fmla="*/ 179735 w 898235"/>
              <a:gd name="connsiteY11" fmla="*/ 2483048 h 3868615"/>
              <a:gd name="connsiteX12" fmla="*/ 158036 w 898235"/>
              <a:gd name="connsiteY12" fmla="*/ 2968283 h 3868615"/>
              <a:gd name="connsiteX13" fmla="*/ 168812 w 898235"/>
              <a:gd name="connsiteY13" fmla="*/ 3235569 h 3868615"/>
              <a:gd name="connsiteX14" fmla="*/ 112542 w 898235"/>
              <a:gd name="connsiteY14" fmla="*/ 3502855 h 3868615"/>
              <a:gd name="connsiteX15" fmla="*/ 168812 w 898235"/>
              <a:gd name="connsiteY15" fmla="*/ 3671667 h 3868615"/>
              <a:gd name="connsiteX16" fmla="*/ 154745 w 898235"/>
              <a:gd name="connsiteY16" fmla="*/ 3868615 h 3868615"/>
              <a:gd name="connsiteX17" fmla="*/ 464234 w 898235"/>
              <a:gd name="connsiteY17" fmla="*/ 3868615 h 3868615"/>
              <a:gd name="connsiteX18" fmla="*/ 773723 w 898235"/>
              <a:gd name="connsiteY18" fmla="*/ 3868615 h 3868615"/>
              <a:gd name="connsiteX19" fmla="*/ 844062 w 898235"/>
              <a:gd name="connsiteY19" fmla="*/ 3699803 h 3868615"/>
              <a:gd name="connsiteX20" fmla="*/ 815926 w 898235"/>
              <a:gd name="connsiteY20" fmla="*/ 3657600 h 3868615"/>
              <a:gd name="connsiteX21" fmla="*/ 759655 w 898235"/>
              <a:gd name="connsiteY21" fmla="*/ 3573193 h 3868615"/>
              <a:gd name="connsiteX22" fmla="*/ 759655 w 898235"/>
              <a:gd name="connsiteY22" fmla="*/ 3291840 h 3868615"/>
              <a:gd name="connsiteX23" fmla="*/ 731520 w 898235"/>
              <a:gd name="connsiteY23" fmla="*/ 2968283 h 3868615"/>
              <a:gd name="connsiteX24" fmla="*/ 731520 w 898235"/>
              <a:gd name="connsiteY24" fmla="*/ 2813538 h 3868615"/>
              <a:gd name="connsiteX25" fmla="*/ 872197 w 898235"/>
              <a:gd name="connsiteY25" fmla="*/ 2771335 h 3868615"/>
              <a:gd name="connsiteX26" fmla="*/ 773723 w 898235"/>
              <a:gd name="connsiteY26" fmla="*/ 2672861 h 3868615"/>
              <a:gd name="connsiteX27" fmla="*/ 801859 w 898235"/>
              <a:gd name="connsiteY27" fmla="*/ 2293033 h 3868615"/>
              <a:gd name="connsiteX28" fmla="*/ 759655 w 898235"/>
              <a:gd name="connsiteY28" fmla="*/ 2082018 h 3868615"/>
              <a:gd name="connsiteX29" fmla="*/ 801859 w 898235"/>
              <a:gd name="connsiteY29" fmla="*/ 1955409 h 3868615"/>
              <a:gd name="connsiteX30" fmla="*/ 773723 w 898235"/>
              <a:gd name="connsiteY30" fmla="*/ 1716258 h 3868615"/>
              <a:gd name="connsiteX31" fmla="*/ 773723 w 898235"/>
              <a:gd name="connsiteY31" fmla="*/ 1603717 h 3868615"/>
              <a:gd name="connsiteX32" fmla="*/ 872197 w 898235"/>
              <a:gd name="connsiteY32" fmla="*/ 1575581 h 3868615"/>
              <a:gd name="connsiteX33" fmla="*/ 898235 w 898235"/>
              <a:gd name="connsiteY33" fmla="*/ 1552498 h 3868615"/>
              <a:gd name="connsiteX34" fmla="*/ 787791 w 898235"/>
              <a:gd name="connsiteY34" fmla="*/ 1322363 h 3868615"/>
              <a:gd name="connsiteX35" fmla="*/ 787791 w 898235"/>
              <a:gd name="connsiteY35" fmla="*/ 1252024 h 3868615"/>
              <a:gd name="connsiteX36" fmla="*/ 787791 w 898235"/>
              <a:gd name="connsiteY36" fmla="*/ 886264 h 3868615"/>
              <a:gd name="connsiteX37" fmla="*/ 717452 w 898235"/>
              <a:gd name="connsiteY37" fmla="*/ 801858 h 3868615"/>
              <a:gd name="connsiteX38" fmla="*/ 801859 w 898235"/>
              <a:gd name="connsiteY38" fmla="*/ 703384 h 3868615"/>
              <a:gd name="connsiteX39" fmla="*/ 787791 w 898235"/>
              <a:gd name="connsiteY39" fmla="*/ 506437 h 3868615"/>
              <a:gd name="connsiteX40" fmla="*/ 829994 w 898235"/>
              <a:gd name="connsiteY40" fmla="*/ 422030 h 3868615"/>
              <a:gd name="connsiteX41" fmla="*/ 759655 w 898235"/>
              <a:gd name="connsiteY41" fmla="*/ 351692 h 3868615"/>
              <a:gd name="connsiteX42" fmla="*/ 731520 w 898235"/>
              <a:gd name="connsiteY42" fmla="*/ 196947 h 3868615"/>
              <a:gd name="connsiteX43" fmla="*/ 731520 w 898235"/>
              <a:gd name="connsiteY43" fmla="*/ 0 h 3868615"/>
              <a:gd name="connsiteX44" fmla="*/ 14068 w 898235"/>
              <a:gd name="connsiteY44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37531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37531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37531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78159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78159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17406 w 898235"/>
              <a:gd name="connsiteY13" fmla="*/ 2877848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776344 w 898235"/>
              <a:gd name="connsiteY20" fmla="*/ 3719900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81308 w 898235"/>
              <a:gd name="connsiteY9" fmla="*/ 1599697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776344 w 898235"/>
              <a:gd name="connsiteY20" fmla="*/ 3719900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54221 w 898235"/>
              <a:gd name="connsiteY9" fmla="*/ 1700181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776344 w 898235"/>
              <a:gd name="connsiteY20" fmla="*/ 3719900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78160 w 898235"/>
              <a:gd name="connsiteY8" fmla="*/ 1714249 h 3868615"/>
              <a:gd name="connsiteX9" fmla="*/ 154221 w 898235"/>
              <a:gd name="connsiteY9" fmla="*/ 1700181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776344 w 898235"/>
              <a:gd name="connsiteY20" fmla="*/ 3719900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14401 w 884167"/>
              <a:gd name="connsiteY4" fmla="*/ 80743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64092 w 884167"/>
              <a:gd name="connsiteY8" fmla="*/ 1714249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67047 w 884167"/>
              <a:gd name="connsiteY11" fmla="*/ 231215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73483 w 884167"/>
              <a:gd name="connsiteY14" fmla="*/ 325566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64092 w 884167"/>
              <a:gd name="connsiteY8" fmla="*/ 1714249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67047 w 884167"/>
              <a:gd name="connsiteY11" fmla="*/ 231215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73483 w 884167"/>
              <a:gd name="connsiteY14" fmla="*/ 325566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112678 w 884167"/>
              <a:gd name="connsiteY8" fmla="*/ 1654288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67047 w 884167"/>
              <a:gd name="connsiteY11" fmla="*/ 231215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73483 w 884167"/>
              <a:gd name="connsiteY14" fmla="*/ 325566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112678 w 884167"/>
              <a:gd name="connsiteY8" fmla="*/ 1654288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83243 w 884167"/>
              <a:gd name="connsiteY11" fmla="*/ 226718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73483 w 884167"/>
              <a:gd name="connsiteY14" fmla="*/ 325566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112678 w 884167"/>
              <a:gd name="connsiteY8" fmla="*/ 1654288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83243 w 884167"/>
              <a:gd name="connsiteY11" fmla="*/ 226718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89679 w 884167"/>
              <a:gd name="connsiteY14" fmla="*/ 324067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112678 w 884167"/>
              <a:gd name="connsiteY8" fmla="*/ 1654288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83243 w 884167"/>
              <a:gd name="connsiteY11" fmla="*/ 226718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89679 w 884167"/>
              <a:gd name="connsiteY14" fmla="*/ 324067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58129"/>
              <a:gd name="connsiteY0" fmla="*/ 28135 h 3868615"/>
              <a:gd name="connsiteX1" fmla="*/ 56271 w 858129"/>
              <a:gd name="connsiteY1" fmla="*/ 323557 h 3868615"/>
              <a:gd name="connsiteX2" fmla="*/ 42616 w 858129"/>
              <a:gd name="connsiteY2" fmla="*/ 468846 h 3868615"/>
              <a:gd name="connsiteX3" fmla="*/ 70338 w 858129"/>
              <a:gd name="connsiteY3" fmla="*/ 647113 h 3868615"/>
              <a:gd name="connsiteX4" fmla="*/ 79182 w 858129"/>
              <a:gd name="connsiteY4" fmla="*/ 792444 h 3868615"/>
              <a:gd name="connsiteX5" fmla="*/ 113735 w 858129"/>
              <a:gd name="connsiteY5" fmla="*/ 798490 h 3868615"/>
              <a:gd name="connsiteX6" fmla="*/ 110444 w 858129"/>
              <a:gd name="connsiteY6" fmla="*/ 1188819 h 3868615"/>
              <a:gd name="connsiteX7" fmla="*/ 95491 w 858129"/>
              <a:gd name="connsiteY7" fmla="*/ 1361098 h 3868615"/>
              <a:gd name="connsiteX8" fmla="*/ 112678 w 858129"/>
              <a:gd name="connsiteY8" fmla="*/ 1654288 h 3868615"/>
              <a:gd name="connsiteX9" fmla="*/ 140153 w 858129"/>
              <a:gd name="connsiteY9" fmla="*/ 1700181 h 3868615"/>
              <a:gd name="connsiteX10" fmla="*/ 112541 w 858129"/>
              <a:gd name="connsiteY10" fmla="*/ 2025747 h 3868615"/>
              <a:gd name="connsiteX11" fmla="*/ 83243 w 858129"/>
              <a:gd name="connsiteY11" fmla="*/ 2267184 h 3868615"/>
              <a:gd name="connsiteX12" fmla="*/ 165667 w 858129"/>
              <a:gd name="connsiteY12" fmla="*/ 2483048 h 3868615"/>
              <a:gd name="connsiteX13" fmla="*/ 83023 w 858129"/>
              <a:gd name="connsiteY13" fmla="*/ 2867800 h 3868615"/>
              <a:gd name="connsiteX14" fmla="*/ 89679 w 858129"/>
              <a:gd name="connsiteY14" fmla="*/ 3240676 h 3868615"/>
              <a:gd name="connsiteX15" fmla="*/ 152648 w 858129"/>
              <a:gd name="connsiteY15" fmla="*/ 3492807 h 3868615"/>
              <a:gd name="connsiteX16" fmla="*/ 154744 w 858129"/>
              <a:gd name="connsiteY16" fmla="*/ 3671667 h 3868615"/>
              <a:gd name="connsiteX17" fmla="*/ 140677 w 858129"/>
              <a:gd name="connsiteY17" fmla="*/ 3868615 h 3868615"/>
              <a:gd name="connsiteX18" fmla="*/ 450166 w 858129"/>
              <a:gd name="connsiteY18" fmla="*/ 3868615 h 3868615"/>
              <a:gd name="connsiteX19" fmla="*/ 759655 w 858129"/>
              <a:gd name="connsiteY19" fmla="*/ 3868615 h 3868615"/>
              <a:gd name="connsiteX20" fmla="*/ 762276 w 858129"/>
              <a:gd name="connsiteY20" fmla="*/ 3719900 h 3868615"/>
              <a:gd name="connsiteX21" fmla="*/ 747684 w 858129"/>
              <a:gd name="connsiteY21" fmla="*/ 3667648 h 3868615"/>
              <a:gd name="connsiteX22" fmla="*/ 745587 w 858129"/>
              <a:gd name="connsiteY22" fmla="*/ 3573193 h 3868615"/>
              <a:gd name="connsiteX23" fmla="*/ 745587 w 858129"/>
              <a:gd name="connsiteY23" fmla="*/ 3291840 h 3868615"/>
              <a:gd name="connsiteX24" fmla="*/ 717452 w 858129"/>
              <a:gd name="connsiteY24" fmla="*/ 2968283 h 3868615"/>
              <a:gd name="connsiteX25" fmla="*/ 717452 w 858129"/>
              <a:gd name="connsiteY25" fmla="*/ 2813538 h 3868615"/>
              <a:gd name="connsiteX26" fmla="*/ 858129 w 858129"/>
              <a:gd name="connsiteY26" fmla="*/ 2771335 h 3868615"/>
              <a:gd name="connsiteX27" fmla="*/ 759655 w 858129"/>
              <a:gd name="connsiteY27" fmla="*/ 2672861 h 3868615"/>
              <a:gd name="connsiteX28" fmla="*/ 787791 w 858129"/>
              <a:gd name="connsiteY28" fmla="*/ 2293033 h 3868615"/>
              <a:gd name="connsiteX29" fmla="*/ 745587 w 858129"/>
              <a:gd name="connsiteY29" fmla="*/ 2082018 h 3868615"/>
              <a:gd name="connsiteX30" fmla="*/ 787791 w 858129"/>
              <a:gd name="connsiteY30" fmla="*/ 1955409 h 3868615"/>
              <a:gd name="connsiteX31" fmla="*/ 759655 w 858129"/>
              <a:gd name="connsiteY31" fmla="*/ 1716258 h 3868615"/>
              <a:gd name="connsiteX32" fmla="*/ 759655 w 858129"/>
              <a:gd name="connsiteY32" fmla="*/ 1603717 h 3868615"/>
              <a:gd name="connsiteX33" fmla="*/ 858129 w 858129"/>
              <a:gd name="connsiteY33" fmla="*/ 1575581 h 3868615"/>
              <a:gd name="connsiteX34" fmla="*/ 835581 w 858129"/>
              <a:gd name="connsiteY34" fmla="*/ 1522518 h 3868615"/>
              <a:gd name="connsiteX35" fmla="*/ 773723 w 858129"/>
              <a:gd name="connsiteY35" fmla="*/ 1322363 h 3868615"/>
              <a:gd name="connsiteX36" fmla="*/ 773723 w 858129"/>
              <a:gd name="connsiteY36" fmla="*/ 1252024 h 3868615"/>
              <a:gd name="connsiteX37" fmla="*/ 773723 w 858129"/>
              <a:gd name="connsiteY37" fmla="*/ 886264 h 3868615"/>
              <a:gd name="connsiteX38" fmla="*/ 703384 w 858129"/>
              <a:gd name="connsiteY38" fmla="*/ 801858 h 3868615"/>
              <a:gd name="connsiteX39" fmla="*/ 787791 w 858129"/>
              <a:gd name="connsiteY39" fmla="*/ 703384 h 3868615"/>
              <a:gd name="connsiteX40" fmla="*/ 773723 w 858129"/>
              <a:gd name="connsiteY40" fmla="*/ 506437 h 3868615"/>
              <a:gd name="connsiteX41" fmla="*/ 727893 w 858129"/>
              <a:gd name="connsiteY41" fmla="*/ 432078 h 3868615"/>
              <a:gd name="connsiteX42" fmla="*/ 745587 w 858129"/>
              <a:gd name="connsiteY42" fmla="*/ 351692 h 3868615"/>
              <a:gd name="connsiteX43" fmla="*/ 717452 w 858129"/>
              <a:gd name="connsiteY43" fmla="*/ 196947 h 3868615"/>
              <a:gd name="connsiteX44" fmla="*/ 717452 w 858129"/>
              <a:gd name="connsiteY44" fmla="*/ 0 h 3868615"/>
              <a:gd name="connsiteX45" fmla="*/ 0 w 858129"/>
              <a:gd name="connsiteY45" fmla="*/ 28135 h 3868615"/>
              <a:gd name="connsiteX0" fmla="*/ 0 w 858129"/>
              <a:gd name="connsiteY0" fmla="*/ 28135 h 3868615"/>
              <a:gd name="connsiteX1" fmla="*/ 56271 w 858129"/>
              <a:gd name="connsiteY1" fmla="*/ 323557 h 3868615"/>
              <a:gd name="connsiteX2" fmla="*/ 42616 w 858129"/>
              <a:gd name="connsiteY2" fmla="*/ 468846 h 3868615"/>
              <a:gd name="connsiteX3" fmla="*/ 70338 w 858129"/>
              <a:gd name="connsiteY3" fmla="*/ 647113 h 3868615"/>
              <a:gd name="connsiteX4" fmla="*/ 79182 w 858129"/>
              <a:gd name="connsiteY4" fmla="*/ 792444 h 3868615"/>
              <a:gd name="connsiteX5" fmla="*/ 113735 w 858129"/>
              <a:gd name="connsiteY5" fmla="*/ 798490 h 3868615"/>
              <a:gd name="connsiteX6" fmla="*/ 110444 w 858129"/>
              <a:gd name="connsiteY6" fmla="*/ 1188819 h 3868615"/>
              <a:gd name="connsiteX7" fmla="*/ 95491 w 858129"/>
              <a:gd name="connsiteY7" fmla="*/ 1361098 h 3868615"/>
              <a:gd name="connsiteX8" fmla="*/ 112678 w 858129"/>
              <a:gd name="connsiteY8" fmla="*/ 1654288 h 3868615"/>
              <a:gd name="connsiteX9" fmla="*/ 140153 w 858129"/>
              <a:gd name="connsiteY9" fmla="*/ 1700181 h 3868615"/>
              <a:gd name="connsiteX10" fmla="*/ 112541 w 858129"/>
              <a:gd name="connsiteY10" fmla="*/ 2025747 h 3868615"/>
              <a:gd name="connsiteX11" fmla="*/ 83243 w 858129"/>
              <a:gd name="connsiteY11" fmla="*/ 2267184 h 3868615"/>
              <a:gd name="connsiteX12" fmla="*/ 165667 w 858129"/>
              <a:gd name="connsiteY12" fmla="*/ 2483048 h 3868615"/>
              <a:gd name="connsiteX13" fmla="*/ 83023 w 858129"/>
              <a:gd name="connsiteY13" fmla="*/ 2867800 h 3868615"/>
              <a:gd name="connsiteX14" fmla="*/ 89679 w 858129"/>
              <a:gd name="connsiteY14" fmla="*/ 3240676 h 3868615"/>
              <a:gd name="connsiteX15" fmla="*/ 152648 w 858129"/>
              <a:gd name="connsiteY15" fmla="*/ 3492807 h 3868615"/>
              <a:gd name="connsiteX16" fmla="*/ 154744 w 858129"/>
              <a:gd name="connsiteY16" fmla="*/ 3671667 h 3868615"/>
              <a:gd name="connsiteX17" fmla="*/ 140677 w 858129"/>
              <a:gd name="connsiteY17" fmla="*/ 3868615 h 3868615"/>
              <a:gd name="connsiteX18" fmla="*/ 450166 w 858129"/>
              <a:gd name="connsiteY18" fmla="*/ 3868615 h 3868615"/>
              <a:gd name="connsiteX19" fmla="*/ 759655 w 858129"/>
              <a:gd name="connsiteY19" fmla="*/ 3868615 h 3868615"/>
              <a:gd name="connsiteX20" fmla="*/ 762276 w 858129"/>
              <a:gd name="connsiteY20" fmla="*/ 3719900 h 3868615"/>
              <a:gd name="connsiteX21" fmla="*/ 747684 w 858129"/>
              <a:gd name="connsiteY21" fmla="*/ 3667648 h 3868615"/>
              <a:gd name="connsiteX22" fmla="*/ 745587 w 858129"/>
              <a:gd name="connsiteY22" fmla="*/ 3573193 h 3868615"/>
              <a:gd name="connsiteX23" fmla="*/ 745587 w 858129"/>
              <a:gd name="connsiteY23" fmla="*/ 3291840 h 3868615"/>
              <a:gd name="connsiteX24" fmla="*/ 717452 w 858129"/>
              <a:gd name="connsiteY24" fmla="*/ 2968283 h 3868615"/>
              <a:gd name="connsiteX25" fmla="*/ 717452 w 858129"/>
              <a:gd name="connsiteY25" fmla="*/ 2813538 h 3868615"/>
              <a:gd name="connsiteX26" fmla="*/ 833836 w 858129"/>
              <a:gd name="connsiteY26" fmla="*/ 2771335 h 3868615"/>
              <a:gd name="connsiteX27" fmla="*/ 759655 w 858129"/>
              <a:gd name="connsiteY27" fmla="*/ 2672861 h 3868615"/>
              <a:gd name="connsiteX28" fmla="*/ 787791 w 858129"/>
              <a:gd name="connsiteY28" fmla="*/ 2293033 h 3868615"/>
              <a:gd name="connsiteX29" fmla="*/ 745587 w 858129"/>
              <a:gd name="connsiteY29" fmla="*/ 2082018 h 3868615"/>
              <a:gd name="connsiteX30" fmla="*/ 787791 w 858129"/>
              <a:gd name="connsiteY30" fmla="*/ 1955409 h 3868615"/>
              <a:gd name="connsiteX31" fmla="*/ 759655 w 858129"/>
              <a:gd name="connsiteY31" fmla="*/ 1716258 h 3868615"/>
              <a:gd name="connsiteX32" fmla="*/ 759655 w 858129"/>
              <a:gd name="connsiteY32" fmla="*/ 1603717 h 3868615"/>
              <a:gd name="connsiteX33" fmla="*/ 858129 w 858129"/>
              <a:gd name="connsiteY33" fmla="*/ 1575581 h 3868615"/>
              <a:gd name="connsiteX34" fmla="*/ 835581 w 858129"/>
              <a:gd name="connsiteY34" fmla="*/ 1522518 h 3868615"/>
              <a:gd name="connsiteX35" fmla="*/ 773723 w 858129"/>
              <a:gd name="connsiteY35" fmla="*/ 1322363 h 3868615"/>
              <a:gd name="connsiteX36" fmla="*/ 773723 w 858129"/>
              <a:gd name="connsiteY36" fmla="*/ 1252024 h 3868615"/>
              <a:gd name="connsiteX37" fmla="*/ 773723 w 858129"/>
              <a:gd name="connsiteY37" fmla="*/ 886264 h 3868615"/>
              <a:gd name="connsiteX38" fmla="*/ 703384 w 858129"/>
              <a:gd name="connsiteY38" fmla="*/ 801858 h 3868615"/>
              <a:gd name="connsiteX39" fmla="*/ 787791 w 858129"/>
              <a:gd name="connsiteY39" fmla="*/ 703384 h 3868615"/>
              <a:gd name="connsiteX40" fmla="*/ 773723 w 858129"/>
              <a:gd name="connsiteY40" fmla="*/ 506437 h 3868615"/>
              <a:gd name="connsiteX41" fmla="*/ 727893 w 858129"/>
              <a:gd name="connsiteY41" fmla="*/ 432078 h 3868615"/>
              <a:gd name="connsiteX42" fmla="*/ 745587 w 858129"/>
              <a:gd name="connsiteY42" fmla="*/ 351692 h 3868615"/>
              <a:gd name="connsiteX43" fmla="*/ 717452 w 858129"/>
              <a:gd name="connsiteY43" fmla="*/ 196947 h 3868615"/>
              <a:gd name="connsiteX44" fmla="*/ 717452 w 858129"/>
              <a:gd name="connsiteY44" fmla="*/ 0 h 3868615"/>
              <a:gd name="connsiteX45" fmla="*/ 0 w 858129"/>
              <a:gd name="connsiteY45" fmla="*/ 28135 h 38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129" h="3868615">
                <a:moveTo>
                  <a:pt x="0" y="28135"/>
                </a:moveTo>
                <a:lnTo>
                  <a:pt x="56271" y="323557"/>
                </a:lnTo>
                <a:lnTo>
                  <a:pt x="42616" y="468846"/>
                </a:lnTo>
                <a:lnTo>
                  <a:pt x="70338" y="647113"/>
                </a:lnTo>
                <a:lnTo>
                  <a:pt x="79182" y="792444"/>
                </a:lnTo>
                <a:lnTo>
                  <a:pt x="113735" y="798490"/>
                </a:lnTo>
                <a:cubicBezTo>
                  <a:pt x="151694" y="935039"/>
                  <a:pt x="89843" y="1045830"/>
                  <a:pt x="110444" y="1188819"/>
                </a:cubicBezTo>
                <a:cubicBezTo>
                  <a:pt x="86654" y="1239806"/>
                  <a:pt x="97583" y="1271475"/>
                  <a:pt x="95491" y="1361098"/>
                </a:cubicBezTo>
                <a:cubicBezTo>
                  <a:pt x="139532" y="1461289"/>
                  <a:pt x="116373" y="1573415"/>
                  <a:pt x="112678" y="1654288"/>
                </a:cubicBezTo>
                <a:lnTo>
                  <a:pt x="140153" y="1700181"/>
                </a:lnTo>
                <a:lnTo>
                  <a:pt x="112541" y="2025747"/>
                </a:lnTo>
                <a:lnTo>
                  <a:pt x="83243" y="2267184"/>
                </a:lnTo>
                <a:cubicBezTo>
                  <a:pt x="198569" y="2201800"/>
                  <a:pt x="132794" y="2426083"/>
                  <a:pt x="165667" y="2483048"/>
                </a:cubicBezTo>
                <a:lnTo>
                  <a:pt x="83023" y="2867800"/>
                </a:lnTo>
                <a:cubicBezTo>
                  <a:pt x="85242" y="2992092"/>
                  <a:pt x="136046" y="3041433"/>
                  <a:pt x="89679" y="3240676"/>
                </a:cubicBezTo>
                <a:lnTo>
                  <a:pt x="152648" y="3492807"/>
                </a:lnTo>
                <a:cubicBezTo>
                  <a:pt x="153347" y="3552427"/>
                  <a:pt x="154045" y="3612047"/>
                  <a:pt x="154744" y="3671667"/>
                </a:cubicBezTo>
                <a:lnTo>
                  <a:pt x="140677" y="3868615"/>
                </a:lnTo>
                <a:lnTo>
                  <a:pt x="450166" y="3868615"/>
                </a:lnTo>
                <a:lnTo>
                  <a:pt x="759655" y="3868615"/>
                </a:lnTo>
                <a:cubicBezTo>
                  <a:pt x="760529" y="3819043"/>
                  <a:pt x="761402" y="3769472"/>
                  <a:pt x="762276" y="3719900"/>
                </a:cubicBezTo>
                <a:cubicBezTo>
                  <a:pt x="757412" y="3702483"/>
                  <a:pt x="750465" y="3692099"/>
                  <a:pt x="747684" y="3667648"/>
                </a:cubicBezTo>
                <a:cubicBezTo>
                  <a:pt x="744903" y="3643197"/>
                  <a:pt x="746286" y="3604678"/>
                  <a:pt x="745587" y="3573193"/>
                </a:cubicBezTo>
                <a:lnTo>
                  <a:pt x="745587" y="3291840"/>
                </a:lnTo>
                <a:lnTo>
                  <a:pt x="717452" y="2968283"/>
                </a:lnTo>
                <a:lnTo>
                  <a:pt x="717452" y="2813538"/>
                </a:lnTo>
                <a:lnTo>
                  <a:pt x="833836" y="2771335"/>
                </a:lnTo>
                <a:lnTo>
                  <a:pt x="759655" y="2672861"/>
                </a:lnTo>
                <a:lnTo>
                  <a:pt x="787791" y="2293033"/>
                </a:lnTo>
                <a:lnTo>
                  <a:pt x="745587" y="2082018"/>
                </a:lnTo>
                <a:lnTo>
                  <a:pt x="787791" y="1955409"/>
                </a:lnTo>
                <a:lnTo>
                  <a:pt x="759655" y="1716258"/>
                </a:lnTo>
                <a:lnTo>
                  <a:pt x="759655" y="1603717"/>
                </a:lnTo>
                <a:lnTo>
                  <a:pt x="858129" y="1575581"/>
                </a:lnTo>
                <a:lnTo>
                  <a:pt x="835581" y="1522518"/>
                </a:lnTo>
                <a:lnTo>
                  <a:pt x="773723" y="1322363"/>
                </a:lnTo>
                <a:lnTo>
                  <a:pt x="773723" y="1252024"/>
                </a:lnTo>
                <a:lnTo>
                  <a:pt x="773723" y="886264"/>
                </a:lnTo>
                <a:lnTo>
                  <a:pt x="703384" y="801858"/>
                </a:lnTo>
                <a:lnTo>
                  <a:pt x="787791" y="703384"/>
                </a:lnTo>
                <a:lnTo>
                  <a:pt x="773723" y="506437"/>
                </a:lnTo>
                <a:lnTo>
                  <a:pt x="727893" y="432078"/>
                </a:lnTo>
                <a:lnTo>
                  <a:pt x="745587" y="351692"/>
                </a:lnTo>
                <a:lnTo>
                  <a:pt x="717452" y="196947"/>
                </a:lnTo>
                <a:lnTo>
                  <a:pt x="717452" y="0"/>
                </a:lnTo>
                <a:lnTo>
                  <a:pt x="0" y="28135"/>
                </a:lnTo>
                <a:close/>
              </a:path>
            </a:pathLst>
          </a:custGeom>
          <a:solidFill>
            <a:srgbClr val="008080"/>
          </a:solidFill>
          <a:ln w="28575">
            <a:solidFill>
              <a:schemeClr val="bg1"/>
            </a:solidFill>
          </a:ln>
          <a:effectLst>
            <a:innerShdw blurRad="127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725C906-A458-45B8-99A3-CE3CA64E8711}"/>
              </a:ext>
            </a:extLst>
          </p:cNvPr>
          <p:cNvGrpSpPr/>
          <p:nvPr/>
        </p:nvGrpSpPr>
        <p:grpSpPr>
          <a:xfrm>
            <a:off x="1683572" y="3652990"/>
            <a:ext cx="1662788" cy="844060"/>
            <a:chOff x="1683572" y="3697960"/>
            <a:chExt cx="1246786" cy="663190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9219B548-399E-4358-A624-A7EDA42E5A49}"/>
                </a:ext>
              </a:extLst>
            </p:cNvPr>
            <p:cNvSpPr/>
            <p:nvPr/>
          </p:nvSpPr>
          <p:spPr>
            <a:xfrm>
              <a:off x="2031254" y="4059133"/>
              <a:ext cx="899104" cy="280281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59168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73092">
                  <a:moveTo>
                    <a:pt x="10048" y="81207"/>
                  </a:moveTo>
                  <a:lnTo>
                    <a:pt x="0" y="352512"/>
                  </a:lnTo>
                  <a:lnTo>
                    <a:pt x="50242" y="473092"/>
                  </a:lnTo>
                  <a:lnTo>
                    <a:pt x="1095270" y="473092"/>
                  </a:lnTo>
                  <a:cubicBezTo>
                    <a:pt x="1085370" y="429413"/>
                    <a:pt x="1092588" y="376094"/>
                    <a:pt x="1065570" y="342055"/>
                  </a:cubicBezTo>
                  <a:cubicBezTo>
                    <a:pt x="1058797" y="246286"/>
                    <a:pt x="1017789" y="203531"/>
                    <a:pt x="1041828" y="131857"/>
                  </a:cubicBezTo>
                  <a:cubicBezTo>
                    <a:pt x="1064727" y="87904"/>
                    <a:pt x="1046541" y="43952"/>
                    <a:pt x="1045474" y="0"/>
                  </a:cubicBezTo>
                  <a:lnTo>
                    <a:pt x="723481" y="61110"/>
                  </a:lnTo>
                  <a:lnTo>
                    <a:pt x="10048" y="8120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F2631A49-DE62-41A6-8BD1-BE8715C5B215}"/>
                </a:ext>
              </a:extLst>
            </p:cNvPr>
            <p:cNvSpPr/>
            <p:nvPr/>
          </p:nvSpPr>
          <p:spPr>
            <a:xfrm>
              <a:off x="1683572" y="3697960"/>
              <a:ext cx="1134439" cy="663190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92369">
                  <a:moveTo>
                    <a:pt x="10048" y="100484"/>
                  </a:moveTo>
                  <a:lnTo>
                    <a:pt x="0" y="371789"/>
                  </a:lnTo>
                  <a:lnTo>
                    <a:pt x="50242" y="492369"/>
                  </a:lnTo>
                  <a:lnTo>
                    <a:pt x="1095270" y="492369"/>
                  </a:lnTo>
                  <a:cubicBezTo>
                    <a:pt x="1074905" y="446820"/>
                    <a:pt x="1038258" y="407313"/>
                    <a:pt x="1034174" y="355721"/>
                  </a:cubicBezTo>
                  <a:cubicBezTo>
                    <a:pt x="1014545" y="294095"/>
                    <a:pt x="1000342" y="234485"/>
                    <a:pt x="1013273" y="166816"/>
                  </a:cubicBezTo>
                  <a:cubicBezTo>
                    <a:pt x="996357" y="107182"/>
                    <a:pt x="1028281" y="53591"/>
                    <a:pt x="1024932" y="0"/>
                  </a:cubicBezTo>
                  <a:lnTo>
                    <a:pt x="723481" y="80387"/>
                  </a:lnTo>
                  <a:lnTo>
                    <a:pt x="10048" y="1004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</p:grp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8BEEEE34-F745-44EC-AB5D-B4A2D9EA0200}"/>
              </a:ext>
            </a:extLst>
          </p:cNvPr>
          <p:cNvSpPr/>
          <p:nvPr/>
        </p:nvSpPr>
        <p:spPr>
          <a:xfrm>
            <a:off x="5010326" y="-44970"/>
            <a:ext cx="1867734" cy="5171606"/>
          </a:xfrm>
          <a:custGeom>
            <a:avLst/>
            <a:gdLst>
              <a:gd name="connsiteX0" fmla="*/ 0 w 1753850"/>
              <a:gd name="connsiteY0" fmla="*/ 44970 h 5201587"/>
              <a:gd name="connsiteX1" fmla="*/ 14991 w 1753850"/>
              <a:gd name="connsiteY1" fmla="*/ 299803 h 5201587"/>
              <a:gd name="connsiteX2" fmla="*/ 74951 w 1753850"/>
              <a:gd name="connsiteY2" fmla="*/ 419724 h 5201587"/>
              <a:gd name="connsiteX3" fmla="*/ 59961 w 1753850"/>
              <a:gd name="connsiteY3" fmla="*/ 584616 h 5201587"/>
              <a:gd name="connsiteX4" fmla="*/ 59961 w 1753850"/>
              <a:gd name="connsiteY4" fmla="*/ 779488 h 5201587"/>
              <a:gd name="connsiteX5" fmla="*/ 104932 w 1753850"/>
              <a:gd name="connsiteY5" fmla="*/ 884420 h 5201587"/>
              <a:gd name="connsiteX6" fmla="*/ 44971 w 1753850"/>
              <a:gd name="connsiteY6" fmla="*/ 1199213 h 5201587"/>
              <a:gd name="connsiteX7" fmla="*/ 149902 w 1753850"/>
              <a:gd name="connsiteY7" fmla="*/ 1409075 h 5201587"/>
              <a:gd name="connsiteX8" fmla="*/ 164892 w 1753850"/>
              <a:gd name="connsiteY8" fmla="*/ 1573967 h 5201587"/>
              <a:gd name="connsiteX9" fmla="*/ 164892 w 1753850"/>
              <a:gd name="connsiteY9" fmla="*/ 1708879 h 5201587"/>
              <a:gd name="connsiteX10" fmla="*/ 164892 w 1753850"/>
              <a:gd name="connsiteY10" fmla="*/ 1708879 h 5201587"/>
              <a:gd name="connsiteX11" fmla="*/ 179882 w 1753850"/>
              <a:gd name="connsiteY11" fmla="*/ 1828800 h 5201587"/>
              <a:gd name="connsiteX12" fmla="*/ 479686 w 1753850"/>
              <a:gd name="connsiteY12" fmla="*/ 2143593 h 5201587"/>
              <a:gd name="connsiteX13" fmla="*/ 329784 w 1753850"/>
              <a:gd name="connsiteY13" fmla="*/ 2458387 h 5201587"/>
              <a:gd name="connsiteX14" fmla="*/ 374755 w 1753850"/>
              <a:gd name="connsiteY14" fmla="*/ 2668249 h 5201587"/>
              <a:gd name="connsiteX15" fmla="*/ 374755 w 1753850"/>
              <a:gd name="connsiteY15" fmla="*/ 2668249 h 5201587"/>
              <a:gd name="connsiteX16" fmla="*/ 389745 w 1753850"/>
              <a:gd name="connsiteY16" fmla="*/ 2818151 h 5201587"/>
              <a:gd name="connsiteX17" fmla="*/ 224853 w 1753850"/>
              <a:gd name="connsiteY17" fmla="*/ 3327816 h 5201587"/>
              <a:gd name="connsiteX18" fmla="*/ 329784 w 1753850"/>
              <a:gd name="connsiteY18" fmla="*/ 3477718 h 5201587"/>
              <a:gd name="connsiteX19" fmla="*/ 254833 w 1753850"/>
              <a:gd name="connsiteY19" fmla="*/ 3657600 h 5201587"/>
              <a:gd name="connsiteX20" fmla="*/ 254833 w 1753850"/>
              <a:gd name="connsiteY20" fmla="*/ 3657600 h 5201587"/>
              <a:gd name="connsiteX21" fmla="*/ 254833 w 1753850"/>
              <a:gd name="connsiteY21" fmla="*/ 3657600 h 5201587"/>
              <a:gd name="connsiteX22" fmla="*/ 344774 w 1753850"/>
              <a:gd name="connsiteY22" fmla="*/ 3747541 h 5201587"/>
              <a:gd name="connsiteX23" fmla="*/ 329784 w 1753850"/>
              <a:gd name="connsiteY23" fmla="*/ 3882452 h 5201587"/>
              <a:gd name="connsiteX24" fmla="*/ 329784 w 1753850"/>
              <a:gd name="connsiteY24" fmla="*/ 3882452 h 5201587"/>
              <a:gd name="connsiteX25" fmla="*/ 329784 w 1753850"/>
              <a:gd name="connsiteY25" fmla="*/ 3882452 h 5201587"/>
              <a:gd name="connsiteX26" fmla="*/ 374755 w 1753850"/>
              <a:gd name="connsiteY26" fmla="*/ 3987383 h 5201587"/>
              <a:gd name="connsiteX27" fmla="*/ 344774 w 1753850"/>
              <a:gd name="connsiteY27" fmla="*/ 4287187 h 5201587"/>
              <a:gd name="connsiteX28" fmla="*/ 359764 w 1753850"/>
              <a:gd name="connsiteY28" fmla="*/ 4437088 h 5201587"/>
              <a:gd name="connsiteX29" fmla="*/ 374755 w 1753850"/>
              <a:gd name="connsiteY29" fmla="*/ 4497049 h 5201587"/>
              <a:gd name="connsiteX30" fmla="*/ 374755 w 1753850"/>
              <a:gd name="connsiteY30" fmla="*/ 4557010 h 5201587"/>
              <a:gd name="connsiteX31" fmla="*/ 389745 w 1753850"/>
              <a:gd name="connsiteY31" fmla="*/ 4601980 h 5201587"/>
              <a:gd name="connsiteX32" fmla="*/ 344774 w 1753850"/>
              <a:gd name="connsiteY32" fmla="*/ 4736892 h 5201587"/>
              <a:gd name="connsiteX33" fmla="*/ 344774 w 1753850"/>
              <a:gd name="connsiteY33" fmla="*/ 4781862 h 5201587"/>
              <a:gd name="connsiteX34" fmla="*/ 494676 w 1753850"/>
              <a:gd name="connsiteY34" fmla="*/ 4886793 h 5201587"/>
              <a:gd name="connsiteX35" fmla="*/ 494676 w 1753850"/>
              <a:gd name="connsiteY35" fmla="*/ 4886793 h 5201587"/>
              <a:gd name="connsiteX36" fmla="*/ 509666 w 1753850"/>
              <a:gd name="connsiteY36" fmla="*/ 5171606 h 5201587"/>
              <a:gd name="connsiteX37" fmla="*/ 659568 w 1753850"/>
              <a:gd name="connsiteY37" fmla="*/ 5171606 h 5201587"/>
              <a:gd name="connsiteX38" fmla="*/ 1169233 w 1753850"/>
              <a:gd name="connsiteY38" fmla="*/ 5111646 h 5201587"/>
              <a:gd name="connsiteX39" fmla="*/ 1334125 w 1753850"/>
              <a:gd name="connsiteY39" fmla="*/ 5111646 h 5201587"/>
              <a:gd name="connsiteX40" fmla="*/ 1603948 w 1753850"/>
              <a:gd name="connsiteY40" fmla="*/ 5201587 h 5201587"/>
              <a:gd name="connsiteX41" fmla="*/ 1603948 w 1753850"/>
              <a:gd name="connsiteY41" fmla="*/ 5096656 h 5201587"/>
              <a:gd name="connsiteX42" fmla="*/ 1753850 w 1753850"/>
              <a:gd name="connsiteY42" fmla="*/ 5051685 h 5201587"/>
              <a:gd name="connsiteX43" fmla="*/ 1723869 w 1753850"/>
              <a:gd name="connsiteY43" fmla="*/ 4871803 h 5201587"/>
              <a:gd name="connsiteX44" fmla="*/ 1693889 w 1753850"/>
              <a:gd name="connsiteY44" fmla="*/ 4676931 h 5201587"/>
              <a:gd name="connsiteX45" fmla="*/ 1693889 w 1753850"/>
              <a:gd name="connsiteY45" fmla="*/ 4542020 h 5201587"/>
              <a:gd name="connsiteX46" fmla="*/ 1678899 w 1753850"/>
              <a:gd name="connsiteY46" fmla="*/ 4497049 h 5201587"/>
              <a:gd name="connsiteX47" fmla="*/ 1558978 w 1753850"/>
              <a:gd name="connsiteY47" fmla="*/ 4302177 h 5201587"/>
              <a:gd name="connsiteX48" fmla="*/ 1678899 w 1753850"/>
              <a:gd name="connsiteY48" fmla="*/ 4032354 h 5201587"/>
              <a:gd name="connsiteX49" fmla="*/ 1648919 w 1753850"/>
              <a:gd name="connsiteY49" fmla="*/ 3717560 h 5201587"/>
              <a:gd name="connsiteX50" fmla="*/ 1648919 w 1753850"/>
              <a:gd name="connsiteY50" fmla="*/ 3627620 h 5201587"/>
              <a:gd name="connsiteX51" fmla="*/ 1618938 w 1753850"/>
              <a:gd name="connsiteY51" fmla="*/ 3507698 h 5201587"/>
              <a:gd name="connsiteX52" fmla="*/ 1648919 w 1753850"/>
              <a:gd name="connsiteY52" fmla="*/ 3237875 h 5201587"/>
              <a:gd name="connsiteX53" fmla="*/ 1648919 w 1753850"/>
              <a:gd name="connsiteY53" fmla="*/ 2953062 h 5201587"/>
              <a:gd name="connsiteX54" fmla="*/ 1588958 w 1753850"/>
              <a:gd name="connsiteY54" fmla="*/ 2803160 h 5201587"/>
              <a:gd name="connsiteX55" fmla="*/ 1618938 w 1753850"/>
              <a:gd name="connsiteY55" fmla="*/ 2653259 h 5201587"/>
              <a:gd name="connsiteX56" fmla="*/ 1514007 w 1753850"/>
              <a:gd name="connsiteY56" fmla="*/ 2458387 h 5201587"/>
              <a:gd name="connsiteX57" fmla="*/ 1573968 w 1753850"/>
              <a:gd name="connsiteY57" fmla="*/ 2098623 h 5201587"/>
              <a:gd name="connsiteX58" fmla="*/ 1528997 w 1753850"/>
              <a:gd name="connsiteY58" fmla="*/ 1753849 h 5201587"/>
              <a:gd name="connsiteX59" fmla="*/ 1528997 w 1753850"/>
              <a:gd name="connsiteY59" fmla="*/ 1738859 h 5201587"/>
              <a:gd name="connsiteX60" fmla="*/ 1514007 w 1753850"/>
              <a:gd name="connsiteY60" fmla="*/ 1603947 h 5201587"/>
              <a:gd name="connsiteX61" fmla="*/ 1499017 w 1753850"/>
              <a:gd name="connsiteY61" fmla="*/ 1558977 h 5201587"/>
              <a:gd name="connsiteX62" fmla="*/ 1484027 w 1753850"/>
              <a:gd name="connsiteY62" fmla="*/ 1499016 h 5201587"/>
              <a:gd name="connsiteX63" fmla="*/ 1394086 w 1753850"/>
              <a:gd name="connsiteY63" fmla="*/ 1364105 h 5201587"/>
              <a:gd name="connsiteX64" fmla="*/ 1484027 w 1753850"/>
              <a:gd name="connsiteY64" fmla="*/ 1289154 h 5201587"/>
              <a:gd name="connsiteX65" fmla="*/ 1514007 w 1753850"/>
              <a:gd name="connsiteY65" fmla="*/ 1244183 h 5201587"/>
              <a:gd name="connsiteX66" fmla="*/ 1514007 w 1753850"/>
              <a:gd name="connsiteY66" fmla="*/ 1244183 h 5201587"/>
              <a:gd name="connsiteX67" fmla="*/ 1469037 w 1753850"/>
              <a:gd name="connsiteY67" fmla="*/ 1109272 h 5201587"/>
              <a:gd name="connsiteX68" fmla="*/ 1543987 w 1753850"/>
              <a:gd name="connsiteY68" fmla="*/ 974360 h 5201587"/>
              <a:gd name="connsiteX69" fmla="*/ 1588958 w 1753850"/>
              <a:gd name="connsiteY69" fmla="*/ 944380 h 5201587"/>
              <a:gd name="connsiteX70" fmla="*/ 1618938 w 1753850"/>
              <a:gd name="connsiteY70" fmla="*/ 914400 h 5201587"/>
              <a:gd name="connsiteX71" fmla="*/ 1603948 w 1753850"/>
              <a:gd name="connsiteY71" fmla="*/ 824459 h 5201587"/>
              <a:gd name="connsiteX72" fmla="*/ 1499017 w 1753850"/>
              <a:gd name="connsiteY72" fmla="*/ 764498 h 5201587"/>
              <a:gd name="connsiteX73" fmla="*/ 1409076 w 1753850"/>
              <a:gd name="connsiteY73" fmla="*/ 569626 h 5201587"/>
              <a:gd name="connsiteX74" fmla="*/ 1394086 w 1753850"/>
              <a:gd name="connsiteY74" fmla="*/ 344774 h 5201587"/>
              <a:gd name="connsiteX75" fmla="*/ 1409076 w 1753850"/>
              <a:gd name="connsiteY75" fmla="*/ 209862 h 5201587"/>
              <a:gd name="connsiteX76" fmla="*/ 1409076 w 1753850"/>
              <a:gd name="connsiteY76" fmla="*/ 44970 h 5201587"/>
              <a:gd name="connsiteX77" fmla="*/ 1379096 w 1753850"/>
              <a:gd name="connsiteY77" fmla="*/ 0 h 5201587"/>
              <a:gd name="connsiteX78" fmla="*/ 1199214 w 1753850"/>
              <a:gd name="connsiteY78" fmla="*/ 0 h 5201587"/>
              <a:gd name="connsiteX79" fmla="*/ 1019332 w 1753850"/>
              <a:gd name="connsiteY79" fmla="*/ 29980 h 5201587"/>
              <a:gd name="connsiteX80" fmla="*/ 644578 w 1753850"/>
              <a:gd name="connsiteY80" fmla="*/ 29980 h 5201587"/>
              <a:gd name="connsiteX81" fmla="*/ 419725 w 1753850"/>
              <a:gd name="connsiteY81" fmla="*/ 14990 h 5201587"/>
              <a:gd name="connsiteX82" fmla="*/ 194873 w 1753850"/>
              <a:gd name="connsiteY82" fmla="*/ 14990 h 5201587"/>
              <a:gd name="connsiteX83" fmla="*/ 0 w 1753850"/>
              <a:gd name="connsiteY83" fmla="*/ 44970 h 5201587"/>
              <a:gd name="connsiteX0" fmla="*/ 0 w 1753850"/>
              <a:gd name="connsiteY0" fmla="*/ 44970 h 5201587"/>
              <a:gd name="connsiteX1" fmla="*/ 14991 w 1753850"/>
              <a:gd name="connsiteY1" fmla="*/ 299803 h 5201587"/>
              <a:gd name="connsiteX2" fmla="*/ 74951 w 1753850"/>
              <a:gd name="connsiteY2" fmla="*/ 419724 h 5201587"/>
              <a:gd name="connsiteX3" fmla="*/ 59961 w 1753850"/>
              <a:gd name="connsiteY3" fmla="*/ 584616 h 5201587"/>
              <a:gd name="connsiteX4" fmla="*/ 59961 w 1753850"/>
              <a:gd name="connsiteY4" fmla="*/ 779488 h 5201587"/>
              <a:gd name="connsiteX5" fmla="*/ 104932 w 1753850"/>
              <a:gd name="connsiteY5" fmla="*/ 884420 h 5201587"/>
              <a:gd name="connsiteX6" fmla="*/ 44971 w 1753850"/>
              <a:gd name="connsiteY6" fmla="*/ 1199213 h 5201587"/>
              <a:gd name="connsiteX7" fmla="*/ 149902 w 1753850"/>
              <a:gd name="connsiteY7" fmla="*/ 1409075 h 5201587"/>
              <a:gd name="connsiteX8" fmla="*/ 164892 w 1753850"/>
              <a:gd name="connsiteY8" fmla="*/ 1573967 h 5201587"/>
              <a:gd name="connsiteX9" fmla="*/ 164892 w 1753850"/>
              <a:gd name="connsiteY9" fmla="*/ 1708879 h 5201587"/>
              <a:gd name="connsiteX10" fmla="*/ 164892 w 1753850"/>
              <a:gd name="connsiteY10" fmla="*/ 1708879 h 5201587"/>
              <a:gd name="connsiteX11" fmla="*/ 179882 w 1753850"/>
              <a:gd name="connsiteY11" fmla="*/ 1828800 h 5201587"/>
              <a:gd name="connsiteX12" fmla="*/ 374755 w 1753850"/>
              <a:gd name="connsiteY12" fmla="*/ 2158583 h 5201587"/>
              <a:gd name="connsiteX13" fmla="*/ 329784 w 1753850"/>
              <a:gd name="connsiteY13" fmla="*/ 2458387 h 5201587"/>
              <a:gd name="connsiteX14" fmla="*/ 374755 w 1753850"/>
              <a:gd name="connsiteY14" fmla="*/ 2668249 h 5201587"/>
              <a:gd name="connsiteX15" fmla="*/ 374755 w 1753850"/>
              <a:gd name="connsiteY15" fmla="*/ 2668249 h 5201587"/>
              <a:gd name="connsiteX16" fmla="*/ 389745 w 1753850"/>
              <a:gd name="connsiteY16" fmla="*/ 2818151 h 5201587"/>
              <a:gd name="connsiteX17" fmla="*/ 224853 w 1753850"/>
              <a:gd name="connsiteY17" fmla="*/ 3327816 h 5201587"/>
              <a:gd name="connsiteX18" fmla="*/ 329784 w 1753850"/>
              <a:gd name="connsiteY18" fmla="*/ 3477718 h 5201587"/>
              <a:gd name="connsiteX19" fmla="*/ 254833 w 1753850"/>
              <a:gd name="connsiteY19" fmla="*/ 3657600 h 5201587"/>
              <a:gd name="connsiteX20" fmla="*/ 254833 w 1753850"/>
              <a:gd name="connsiteY20" fmla="*/ 3657600 h 5201587"/>
              <a:gd name="connsiteX21" fmla="*/ 254833 w 1753850"/>
              <a:gd name="connsiteY21" fmla="*/ 3657600 h 5201587"/>
              <a:gd name="connsiteX22" fmla="*/ 344774 w 1753850"/>
              <a:gd name="connsiteY22" fmla="*/ 3747541 h 5201587"/>
              <a:gd name="connsiteX23" fmla="*/ 329784 w 1753850"/>
              <a:gd name="connsiteY23" fmla="*/ 3882452 h 5201587"/>
              <a:gd name="connsiteX24" fmla="*/ 329784 w 1753850"/>
              <a:gd name="connsiteY24" fmla="*/ 3882452 h 5201587"/>
              <a:gd name="connsiteX25" fmla="*/ 329784 w 1753850"/>
              <a:gd name="connsiteY25" fmla="*/ 3882452 h 5201587"/>
              <a:gd name="connsiteX26" fmla="*/ 374755 w 1753850"/>
              <a:gd name="connsiteY26" fmla="*/ 3987383 h 5201587"/>
              <a:gd name="connsiteX27" fmla="*/ 344774 w 1753850"/>
              <a:gd name="connsiteY27" fmla="*/ 4287187 h 5201587"/>
              <a:gd name="connsiteX28" fmla="*/ 359764 w 1753850"/>
              <a:gd name="connsiteY28" fmla="*/ 4437088 h 5201587"/>
              <a:gd name="connsiteX29" fmla="*/ 374755 w 1753850"/>
              <a:gd name="connsiteY29" fmla="*/ 4497049 h 5201587"/>
              <a:gd name="connsiteX30" fmla="*/ 374755 w 1753850"/>
              <a:gd name="connsiteY30" fmla="*/ 4557010 h 5201587"/>
              <a:gd name="connsiteX31" fmla="*/ 389745 w 1753850"/>
              <a:gd name="connsiteY31" fmla="*/ 4601980 h 5201587"/>
              <a:gd name="connsiteX32" fmla="*/ 344774 w 1753850"/>
              <a:gd name="connsiteY32" fmla="*/ 4736892 h 5201587"/>
              <a:gd name="connsiteX33" fmla="*/ 344774 w 1753850"/>
              <a:gd name="connsiteY33" fmla="*/ 4781862 h 5201587"/>
              <a:gd name="connsiteX34" fmla="*/ 494676 w 1753850"/>
              <a:gd name="connsiteY34" fmla="*/ 4886793 h 5201587"/>
              <a:gd name="connsiteX35" fmla="*/ 494676 w 1753850"/>
              <a:gd name="connsiteY35" fmla="*/ 4886793 h 5201587"/>
              <a:gd name="connsiteX36" fmla="*/ 509666 w 1753850"/>
              <a:gd name="connsiteY36" fmla="*/ 5171606 h 5201587"/>
              <a:gd name="connsiteX37" fmla="*/ 659568 w 1753850"/>
              <a:gd name="connsiteY37" fmla="*/ 5171606 h 5201587"/>
              <a:gd name="connsiteX38" fmla="*/ 1169233 w 1753850"/>
              <a:gd name="connsiteY38" fmla="*/ 5111646 h 5201587"/>
              <a:gd name="connsiteX39" fmla="*/ 1334125 w 1753850"/>
              <a:gd name="connsiteY39" fmla="*/ 5111646 h 5201587"/>
              <a:gd name="connsiteX40" fmla="*/ 1603948 w 1753850"/>
              <a:gd name="connsiteY40" fmla="*/ 5201587 h 5201587"/>
              <a:gd name="connsiteX41" fmla="*/ 1603948 w 1753850"/>
              <a:gd name="connsiteY41" fmla="*/ 5096656 h 5201587"/>
              <a:gd name="connsiteX42" fmla="*/ 1753850 w 1753850"/>
              <a:gd name="connsiteY42" fmla="*/ 5051685 h 5201587"/>
              <a:gd name="connsiteX43" fmla="*/ 1723869 w 1753850"/>
              <a:gd name="connsiteY43" fmla="*/ 4871803 h 5201587"/>
              <a:gd name="connsiteX44" fmla="*/ 1693889 w 1753850"/>
              <a:gd name="connsiteY44" fmla="*/ 4676931 h 5201587"/>
              <a:gd name="connsiteX45" fmla="*/ 1693889 w 1753850"/>
              <a:gd name="connsiteY45" fmla="*/ 4542020 h 5201587"/>
              <a:gd name="connsiteX46" fmla="*/ 1678899 w 1753850"/>
              <a:gd name="connsiteY46" fmla="*/ 4497049 h 5201587"/>
              <a:gd name="connsiteX47" fmla="*/ 1558978 w 1753850"/>
              <a:gd name="connsiteY47" fmla="*/ 4302177 h 5201587"/>
              <a:gd name="connsiteX48" fmla="*/ 1678899 w 1753850"/>
              <a:gd name="connsiteY48" fmla="*/ 4032354 h 5201587"/>
              <a:gd name="connsiteX49" fmla="*/ 1648919 w 1753850"/>
              <a:gd name="connsiteY49" fmla="*/ 3717560 h 5201587"/>
              <a:gd name="connsiteX50" fmla="*/ 1648919 w 1753850"/>
              <a:gd name="connsiteY50" fmla="*/ 3627620 h 5201587"/>
              <a:gd name="connsiteX51" fmla="*/ 1618938 w 1753850"/>
              <a:gd name="connsiteY51" fmla="*/ 3507698 h 5201587"/>
              <a:gd name="connsiteX52" fmla="*/ 1648919 w 1753850"/>
              <a:gd name="connsiteY52" fmla="*/ 3237875 h 5201587"/>
              <a:gd name="connsiteX53" fmla="*/ 1648919 w 1753850"/>
              <a:gd name="connsiteY53" fmla="*/ 2953062 h 5201587"/>
              <a:gd name="connsiteX54" fmla="*/ 1588958 w 1753850"/>
              <a:gd name="connsiteY54" fmla="*/ 2803160 h 5201587"/>
              <a:gd name="connsiteX55" fmla="*/ 1618938 w 1753850"/>
              <a:gd name="connsiteY55" fmla="*/ 2653259 h 5201587"/>
              <a:gd name="connsiteX56" fmla="*/ 1514007 w 1753850"/>
              <a:gd name="connsiteY56" fmla="*/ 2458387 h 5201587"/>
              <a:gd name="connsiteX57" fmla="*/ 1573968 w 1753850"/>
              <a:gd name="connsiteY57" fmla="*/ 2098623 h 5201587"/>
              <a:gd name="connsiteX58" fmla="*/ 1528997 w 1753850"/>
              <a:gd name="connsiteY58" fmla="*/ 1753849 h 5201587"/>
              <a:gd name="connsiteX59" fmla="*/ 1528997 w 1753850"/>
              <a:gd name="connsiteY59" fmla="*/ 1738859 h 5201587"/>
              <a:gd name="connsiteX60" fmla="*/ 1514007 w 1753850"/>
              <a:gd name="connsiteY60" fmla="*/ 1603947 h 5201587"/>
              <a:gd name="connsiteX61" fmla="*/ 1499017 w 1753850"/>
              <a:gd name="connsiteY61" fmla="*/ 1558977 h 5201587"/>
              <a:gd name="connsiteX62" fmla="*/ 1484027 w 1753850"/>
              <a:gd name="connsiteY62" fmla="*/ 1499016 h 5201587"/>
              <a:gd name="connsiteX63" fmla="*/ 1394086 w 1753850"/>
              <a:gd name="connsiteY63" fmla="*/ 1364105 h 5201587"/>
              <a:gd name="connsiteX64" fmla="*/ 1484027 w 1753850"/>
              <a:gd name="connsiteY64" fmla="*/ 1289154 h 5201587"/>
              <a:gd name="connsiteX65" fmla="*/ 1514007 w 1753850"/>
              <a:gd name="connsiteY65" fmla="*/ 1244183 h 5201587"/>
              <a:gd name="connsiteX66" fmla="*/ 1514007 w 1753850"/>
              <a:gd name="connsiteY66" fmla="*/ 1244183 h 5201587"/>
              <a:gd name="connsiteX67" fmla="*/ 1469037 w 1753850"/>
              <a:gd name="connsiteY67" fmla="*/ 1109272 h 5201587"/>
              <a:gd name="connsiteX68" fmla="*/ 1543987 w 1753850"/>
              <a:gd name="connsiteY68" fmla="*/ 974360 h 5201587"/>
              <a:gd name="connsiteX69" fmla="*/ 1588958 w 1753850"/>
              <a:gd name="connsiteY69" fmla="*/ 944380 h 5201587"/>
              <a:gd name="connsiteX70" fmla="*/ 1618938 w 1753850"/>
              <a:gd name="connsiteY70" fmla="*/ 914400 h 5201587"/>
              <a:gd name="connsiteX71" fmla="*/ 1603948 w 1753850"/>
              <a:gd name="connsiteY71" fmla="*/ 824459 h 5201587"/>
              <a:gd name="connsiteX72" fmla="*/ 1499017 w 1753850"/>
              <a:gd name="connsiteY72" fmla="*/ 764498 h 5201587"/>
              <a:gd name="connsiteX73" fmla="*/ 1409076 w 1753850"/>
              <a:gd name="connsiteY73" fmla="*/ 569626 h 5201587"/>
              <a:gd name="connsiteX74" fmla="*/ 1394086 w 1753850"/>
              <a:gd name="connsiteY74" fmla="*/ 344774 h 5201587"/>
              <a:gd name="connsiteX75" fmla="*/ 1409076 w 1753850"/>
              <a:gd name="connsiteY75" fmla="*/ 209862 h 5201587"/>
              <a:gd name="connsiteX76" fmla="*/ 1409076 w 1753850"/>
              <a:gd name="connsiteY76" fmla="*/ 44970 h 5201587"/>
              <a:gd name="connsiteX77" fmla="*/ 1379096 w 1753850"/>
              <a:gd name="connsiteY77" fmla="*/ 0 h 5201587"/>
              <a:gd name="connsiteX78" fmla="*/ 1199214 w 1753850"/>
              <a:gd name="connsiteY78" fmla="*/ 0 h 5201587"/>
              <a:gd name="connsiteX79" fmla="*/ 1019332 w 1753850"/>
              <a:gd name="connsiteY79" fmla="*/ 29980 h 5201587"/>
              <a:gd name="connsiteX80" fmla="*/ 644578 w 1753850"/>
              <a:gd name="connsiteY80" fmla="*/ 29980 h 5201587"/>
              <a:gd name="connsiteX81" fmla="*/ 419725 w 1753850"/>
              <a:gd name="connsiteY81" fmla="*/ 14990 h 5201587"/>
              <a:gd name="connsiteX82" fmla="*/ 194873 w 1753850"/>
              <a:gd name="connsiteY82" fmla="*/ 14990 h 5201587"/>
              <a:gd name="connsiteX83" fmla="*/ 0 w 1753850"/>
              <a:gd name="connsiteY83" fmla="*/ 44970 h 5201587"/>
              <a:gd name="connsiteX0" fmla="*/ 0 w 1753850"/>
              <a:gd name="connsiteY0" fmla="*/ 44970 h 5171606"/>
              <a:gd name="connsiteX1" fmla="*/ 14991 w 1753850"/>
              <a:gd name="connsiteY1" fmla="*/ 299803 h 5171606"/>
              <a:gd name="connsiteX2" fmla="*/ 74951 w 1753850"/>
              <a:gd name="connsiteY2" fmla="*/ 419724 h 5171606"/>
              <a:gd name="connsiteX3" fmla="*/ 59961 w 1753850"/>
              <a:gd name="connsiteY3" fmla="*/ 584616 h 5171606"/>
              <a:gd name="connsiteX4" fmla="*/ 59961 w 1753850"/>
              <a:gd name="connsiteY4" fmla="*/ 779488 h 5171606"/>
              <a:gd name="connsiteX5" fmla="*/ 104932 w 1753850"/>
              <a:gd name="connsiteY5" fmla="*/ 884420 h 5171606"/>
              <a:gd name="connsiteX6" fmla="*/ 44971 w 1753850"/>
              <a:gd name="connsiteY6" fmla="*/ 1199213 h 5171606"/>
              <a:gd name="connsiteX7" fmla="*/ 149902 w 1753850"/>
              <a:gd name="connsiteY7" fmla="*/ 1409075 h 5171606"/>
              <a:gd name="connsiteX8" fmla="*/ 164892 w 1753850"/>
              <a:gd name="connsiteY8" fmla="*/ 1573967 h 5171606"/>
              <a:gd name="connsiteX9" fmla="*/ 164892 w 1753850"/>
              <a:gd name="connsiteY9" fmla="*/ 1708879 h 5171606"/>
              <a:gd name="connsiteX10" fmla="*/ 164892 w 1753850"/>
              <a:gd name="connsiteY10" fmla="*/ 1708879 h 5171606"/>
              <a:gd name="connsiteX11" fmla="*/ 179882 w 1753850"/>
              <a:gd name="connsiteY11" fmla="*/ 1828800 h 5171606"/>
              <a:gd name="connsiteX12" fmla="*/ 374755 w 1753850"/>
              <a:gd name="connsiteY12" fmla="*/ 2158583 h 5171606"/>
              <a:gd name="connsiteX13" fmla="*/ 329784 w 1753850"/>
              <a:gd name="connsiteY13" fmla="*/ 2458387 h 5171606"/>
              <a:gd name="connsiteX14" fmla="*/ 374755 w 1753850"/>
              <a:gd name="connsiteY14" fmla="*/ 2668249 h 5171606"/>
              <a:gd name="connsiteX15" fmla="*/ 374755 w 1753850"/>
              <a:gd name="connsiteY15" fmla="*/ 2668249 h 5171606"/>
              <a:gd name="connsiteX16" fmla="*/ 389745 w 1753850"/>
              <a:gd name="connsiteY16" fmla="*/ 2818151 h 5171606"/>
              <a:gd name="connsiteX17" fmla="*/ 224853 w 1753850"/>
              <a:gd name="connsiteY17" fmla="*/ 3327816 h 5171606"/>
              <a:gd name="connsiteX18" fmla="*/ 329784 w 1753850"/>
              <a:gd name="connsiteY18" fmla="*/ 3477718 h 5171606"/>
              <a:gd name="connsiteX19" fmla="*/ 254833 w 1753850"/>
              <a:gd name="connsiteY19" fmla="*/ 3657600 h 5171606"/>
              <a:gd name="connsiteX20" fmla="*/ 254833 w 1753850"/>
              <a:gd name="connsiteY20" fmla="*/ 3657600 h 5171606"/>
              <a:gd name="connsiteX21" fmla="*/ 254833 w 1753850"/>
              <a:gd name="connsiteY21" fmla="*/ 3657600 h 5171606"/>
              <a:gd name="connsiteX22" fmla="*/ 344774 w 1753850"/>
              <a:gd name="connsiteY22" fmla="*/ 3747541 h 5171606"/>
              <a:gd name="connsiteX23" fmla="*/ 329784 w 1753850"/>
              <a:gd name="connsiteY23" fmla="*/ 3882452 h 5171606"/>
              <a:gd name="connsiteX24" fmla="*/ 329784 w 1753850"/>
              <a:gd name="connsiteY24" fmla="*/ 3882452 h 5171606"/>
              <a:gd name="connsiteX25" fmla="*/ 329784 w 1753850"/>
              <a:gd name="connsiteY25" fmla="*/ 3882452 h 5171606"/>
              <a:gd name="connsiteX26" fmla="*/ 374755 w 1753850"/>
              <a:gd name="connsiteY26" fmla="*/ 3987383 h 5171606"/>
              <a:gd name="connsiteX27" fmla="*/ 344774 w 1753850"/>
              <a:gd name="connsiteY27" fmla="*/ 4287187 h 5171606"/>
              <a:gd name="connsiteX28" fmla="*/ 359764 w 1753850"/>
              <a:gd name="connsiteY28" fmla="*/ 4437088 h 5171606"/>
              <a:gd name="connsiteX29" fmla="*/ 374755 w 1753850"/>
              <a:gd name="connsiteY29" fmla="*/ 4497049 h 5171606"/>
              <a:gd name="connsiteX30" fmla="*/ 374755 w 1753850"/>
              <a:gd name="connsiteY30" fmla="*/ 4557010 h 5171606"/>
              <a:gd name="connsiteX31" fmla="*/ 389745 w 1753850"/>
              <a:gd name="connsiteY31" fmla="*/ 4601980 h 5171606"/>
              <a:gd name="connsiteX32" fmla="*/ 344774 w 1753850"/>
              <a:gd name="connsiteY32" fmla="*/ 4736892 h 5171606"/>
              <a:gd name="connsiteX33" fmla="*/ 344774 w 1753850"/>
              <a:gd name="connsiteY33" fmla="*/ 4781862 h 5171606"/>
              <a:gd name="connsiteX34" fmla="*/ 494676 w 1753850"/>
              <a:gd name="connsiteY34" fmla="*/ 4886793 h 5171606"/>
              <a:gd name="connsiteX35" fmla="*/ 494676 w 1753850"/>
              <a:gd name="connsiteY35" fmla="*/ 4886793 h 5171606"/>
              <a:gd name="connsiteX36" fmla="*/ 509666 w 1753850"/>
              <a:gd name="connsiteY36" fmla="*/ 5171606 h 5171606"/>
              <a:gd name="connsiteX37" fmla="*/ 659568 w 1753850"/>
              <a:gd name="connsiteY37" fmla="*/ 5171606 h 5171606"/>
              <a:gd name="connsiteX38" fmla="*/ 1169233 w 1753850"/>
              <a:gd name="connsiteY38" fmla="*/ 5111646 h 5171606"/>
              <a:gd name="connsiteX39" fmla="*/ 1334125 w 1753850"/>
              <a:gd name="connsiteY39" fmla="*/ 5111646 h 5171606"/>
              <a:gd name="connsiteX40" fmla="*/ 1573968 w 1753850"/>
              <a:gd name="connsiteY40" fmla="*/ 5096656 h 5171606"/>
              <a:gd name="connsiteX41" fmla="*/ 1603948 w 1753850"/>
              <a:gd name="connsiteY41" fmla="*/ 5096656 h 5171606"/>
              <a:gd name="connsiteX42" fmla="*/ 1753850 w 1753850"/>
              <a:gd name="connsiteY42" fmla="*/ 5051685 h 5171606"/>
              <a:gd name="connsiteX43" fmla="*/ 1723869 w 1753850"/>
              <a:gd name="connsiteY43" fmla="*/ 4871803 h 5171606"/>
              <a:gd name="connsiteX44" fmla="*/ 1693889 w 1753850"/>
              <a:gd name="connsiteY44" fmla="*/ 4676931 h 5171606"/>
              <a:gd name="connsiteX45" fmla="*/ 1693889 w 1753850"/>
              <a:gd name="connsiteY45" fmla="*/ 4542020 h 5171606"/>
              <a:gd name="connsiteX46" fmla="*/ 1678899 w 1753850"/>
              <a:gd name="connsiteY46" fmla="*/ 4497049 h 5171606"/>
              <a:gd name="connsiteX47" fmla="*/ 1558978 w 1753850"/>
              <a:gd name="connsiteY47" fmla="*/ 4302177 h 5171606"/>
              <a:gd name="connsiteX48" fmla="*/ 1678899 w 1753850"/>
              <a:gd name="connsiteY48" fmla="*/ 4032354 h 5171606"/>
              <a:gd name="connsiteX49" fmla="*/ 1648919 w 1753850"/>
              <a:gd name="connsiteY49" fmla="*/ 3717560 h 5171606"/>
              <a:gd name="connsiteX50" fmla="*/ 1648919 w 1753850"/>
              <a:gd name="connsiteY50" fmla="*/ 3627620 h 5171606"/>
              <a:gd name="connsiteX51" fmla="*/ 1618938 w 1753850"/>
              <a:gd name="connsiteY51" fmla="*/ 3507698 h 5171606"/>
              <a:gd name="connsiteX52" fmla="*/ 1648919 w 1753850"/>
              <a:gd name="connsiteY52" fmla="*/ 3237875 h 5171606"/>
              <a:gd name="connsiteX53" fmla="*/ 1648919 w 1753850"/>
              <a:gd name="connsiteY53" fmla="*/ 2953062 h 5171606"/>
              <a:gd name="connsiteX54" fmla="*/ 1588958 w 1753850"/>
              <a:gd name="connsiteY54" fmla="*/ 2803160 h 5171606"/>
              <a:gd name="connsiteX55" fmla="*/ 1618938 w 1753850"/>
              <a:gd name="connsiteY55" fmla="*/ 2653259 h 5171606"/>
              <a:gd name="connsiteX56" fmla="*/ 1514007 w 1753850"/>
              <a:gd name="connsiteY56" fmla="*/ 2458387 h 5171606"/>
              <a:gd name="connsiteX57" fmla="*/ 1573968 w 1753850"/>
              <a:gd name="connsiteY57" fmla="*/ 2098623 h 5171606"/>
              <a:gd name="connsiteX58" fmla="*/ 1528997 w 1753850"/>
              <a:gd name="connsiteY58" fmla="*/ 1753849 h 5171606"/>
              <a:gd name="connsiteX59" fmla="*/ 1528997 w 1753850"/>
              <a:gd name="connsiteY59" fmla="*/ 1738859 h 5171606"/>
              <a:gd name="connsiteX60" fmla="*/ 1514007 w 1753850"/>
              <a:gd name="connsiteY60" fmla="*/ 1603947 h 5171606"/>
              <a:gd name="connsiteX61" fmla="*/ 1499017 w 1753850"/>
              <a:gd name="connsiteY61" fmla="*/ 1558977 h 5171606"/>
              <a:gd name="connsiteX62" fmla="*/ 1484027 w 1753850"/>
              <a:gd name="connsiteY62" fmla="*/ 1499016 h 5171606"/>
              <a:gd name="connsiteX63" fmla="*/ 1394086 w 1753850"/>
              <a:gd name="connsiteY63" fmla="*/ 1364105 h 5171606"/>
              <a:gd name="connsiteX64" fmla="*/ 1484027 w 1753850"/>
              <a:gd name="connsiteY64" fmla="*/ 1289154 h 5171606"/>
              <a:gd name="connsiteX65" fmla="*/ 1514007 w 1753850"/>
              <a:gd name="connsiteY65" fmla="*/ 1244183 h 5171606"/>
              <a:gd name="connsiteX66" fmla="*/ 1514007 w 1753850"/>
              <a:gd name="connsiteY66" fmla="*/ 1244183 h 5171606"/>
              <a:gd name="connsiteX67" fmla="*/ 1469037 w 1753850"/>
              <a:gd name="connsiteY67" fmla="*/ 1109272 h 5171606"/>
              <a:gd name="connsiteX68" fmla="*/ 1543987 w 1753850"/>
              <a:gd name="connsiteY68" fmla="*/ 974360 h 5171606"/>
              <a:gd name="connsiteX69" fmla="*/ 1588958 w 1753850"/>
              <a:gd name="connsiteY69" fmla="*/ 944380 h 5171606"/>
              <a:gd name="connsiteX70" fmla="*/ 1618938 w 1753850"/>
              <a:gd name="connsiteY70" fmla="*/ 914400 h 5171606"/>
              <a:gd name="connsiteX71" fmla="*/ 1603948 w 1753850"/>
              <a:gd name="connsiteY71" fmla="*/ 824459 h 5171606"/>
              <a:gd name="connsiteX72" fmla="*/ 1499017 w 1753850"/>
              <a:gd name="connsiteY72" fmla="*/ 764498 h 5171606"/>
              <a:gd name="connsiteX73" fmla="*/ 1409076 w 1753850"/>
              <a:gd name="connsiteY73" fmla="*/ 569626 h 5171606"/>
              <a:gd name="connsiteX74" fmla="*/ 1394086 w 1753850"/>
              <a:gd name="connsiteY74" fmla="*/ 344774 h 5171606"/>
              <a:gd name="connsiteX75" fmla="*/ 1409076 w 1753850"/>
              <a:gd name="connsiteY75" fmla="*/ 209862 h 5171606"/>
              <a:gd name="connsiteX76" fmla="*/ 1409076 w 1753850"/>
              <a:gd name="connsiteY76" fmla="*/ 44970 h 5171606"/>
              <a:gd name="connsiteX77" fmla="*/ 1379096 w 1753850"/>
              <a:gd name="connsiteY77" fmla="*/ 0 h 5171606"/>
              <a:gd name="connsiteX78" fmla="*/ 1199214 w 1753850"/>
              <a:gd name="connsiteY78" fmla="*/ 0 h 5171606"/>
              <a:gd name="connsiteX79" fmla="*/ 1019332 w 1753850"/>
              <a:gd name="connsiteY79" fmla="*/ 29980 h 5171606"/>
              <a:gd name="connsiteX80" fmla="*/ 644578 w 1753850"/>
              <a:gd name="connsiteY80" fmla="*/ 29980 h 5171606"/>
              <a:gd name="connsiteX81" fmla="*/ 419725 w 1753850"/>
              <a:gd name="connsiteY81" fmla="*/ 14990 h 5171606"/>
              <a:gd name="connsiteX82" fmla="*/ 194873 w 1753850"/>
              <a:gd name="connsiteY82" fmla="*/ 14990 h 5171606"/>
              <a:gd name="connsiteX83" fmla="*/ 0 w 1753850"/>
              <a:gd name="connsiteY83" fmla="*/ 44970 h 5171606"/>
              <a:gd name="connsiteX0" fmla="*/ 0 w 1903751"/>
              <a:gd name="connsiteY0" fmla="*/ 44970 h 5171606"/>
              <a:gd name="connsiteX1" fmla="*/ 14991 w 1903751"/>
              <a:gd name="connsiteY1" fmla="*/ 299803 h 5171606"/>
              <a:gd name="connsiteX2" fmla="*/ 74951 w 1903751"/>
              <a:gd name="connsiteY2" fmla="*/ 419724 h 5171606"/>
              <a:gd name="connsiteX3" fmla="*/ 59961 w 1903751"/>
              <a:gd name="connsiteY3" fmla="*/ 584616 h 5171606"/>
              <a:gd name="connsiteX4" fmla="*/ 59961 w 1903751"/>
              <a:gd name="connsiteY4" fmla="*/ 779488 h 5171606"/>
              <a:gd name="connsiteX5" fmla="*/ 104932 w 1903751"/>
              <a:gd name="connsiteY5" fmla="*/ 884420 h 5171606"/>
              <a:gd name="connsiteX6" fmla="*/ 44971 w 1903751"/>
              <a:gd name="connsiteY6" fmla="*/ 1199213 h 5171606"/>
              <a:gd name="connsiteX7" fmla="*/ 149902 w 1903751"/>
              <a:gd name="connsiteY7" fmla="*/ 1409075 h 5171606"/>
              <a:gd name="connsiteX8" fmla="*/ 164892 w 1903751"/>
              <a:gd name="connsiteY8" fmla="*/ 1573967 h 5171606"/>
              <a:gd name="connsiteX9" fmla="*/ 164892 w 1903751"/>
              <a:gd name="connsiteY9" fmla="*/ 1708879 h 5171606"/>
              <a:gd name="connsiteX10" fmla="*/ 164892 w 1903751"/>
              <a:gd name="connsiteY10" fmla="*/ 1708879 h 5171606"/>
              <a:gd name="connsiteX11" fmla="*/ 179882 w 1903751"/>
              <a:gd name="connsiteY11" fmla="*/ 1828800 h 5171606"/>
              <a:gd name="connsiteX12" fmla="*/ 374755 w 1903751"/>
              <a:gd name="connsiteY12" fmla="*/ 2158583 h 5171606"/>
              <a:gd name="connsiteX13" fmla="*/ 329784 w 1903751"/>
              <a:gd name="connsiteY13" fmla="*/ 2458387 h 5171606"/>
              <a:gd name="connsiteX14" fmla="*/ 374755 w 1903751"/>
              <a:gd name="connsiteY14" fmla="*/ 2668249 h 5171606"/>
              <a:gd name="connsiteX15" fmla="*/ 374755 w 1903751"/>
              <a:gd name="connsiteY15" fmla="*/ 2668249 h 5171606"/>
              <a:gd name="connsiteX16" fmla="*/ 389745 w 1903751"/>
              <a:gd name="connsiteY16" fmla="*/ 2818151 h 5171606"/>
              <a:gd name="connsiteX17" fmla="*/ 224853 w 1903751"/>
              <a:gd name="connsiteY17" fmla="*/ 3327816 h 5171606"/>
              <a:gd name="connsiteX18" fmla="*/ 329784 w 1903751"/>
              <a:gd name="connsiteY18" fmla="*/ 3477718 h 5171606"/>
              <a:gd name="connsiteX19" fmla="*/ 254833 w 1903751"/>
              <a:gd name="connsiteY19" fmla="*/ 3657600 h 5171606"/>
              <a:gd name="connsiteX20" fmla="*/ 254833 w 1903751"/>
              <a:gd name="connsiteY20" fmla="*/ 3657600 h 5171606"/>
              <a:gd name="connsiteX21" fmla="*/ 254833 w 1903751"/>
              <a:gd name="connsiteY21" fmla="*/ 3657600 h 5171606"/>
              <a:gd name="connsiteX22" fmla="*/ 344774 w 1903751"/>
              <a:gd name="connsiteY22" fmla="*/ 3747541 h 5171606"/>
              <a:gd name="connsiteX23" fmla="*/ 329784 w 1903751"/>
              <a:gd name="connsiteY23" fmla="*/ 3882452 h 5171606"/>
              <a:gd name="connsiteX24" fmla="*/ 329784 w 1903751"/>
              <a:gd name="connsiteY24" fmla="*/ 3882452 h 5171606"/>
              <a:gd name="connsiteX25" fmla="*/ 329784 w 1903751"/>
              <a:gd name="connsiteY25" fmla="*/ 3882452 h 5171606"/>
              <a:gd name="connsiteX26" fmla="*/ 374755 w 1903751"/>
              <a:gd name="connsiteY26" fmla="*/ 3987383 h 5171606"/>
              <a:gd name="connsiteX27" fmla="*/ 344774 w 1903751"/>
              <a:gd name="connsiteY27" fmla="*/ 4287187 h 5171606"/>
              <a:gd name="connsiteX28" fmla="*/ 359764 w 1903751"/>
              <a:gd name="connsiteY28" fmla="*/ 4437088 h 5171606"/>
              <a:gd name="connsiteX29" fmla="*/ 374755 w 1903751"/>
              <a:gd name="connsiteY29" fmla="*/ 4497049 h 5171606"/>
              <a:gd name="connsiteX30" fmla="*/ 374755 w 1903751"/>
              <a:gd name="connsiteY30" fmla="*/ 4557010 h 5171606"/>
              <a:gd name="connsiteX31" fmla="*/ 389745 w 1903751"/>
              <a:gd name="connsiteY31" fmla="*/ 4601980 h 5171606"/>
              <a:gd name="connsiteX32" fmla="*/ 344774 w 1903751"/>
              <a:gd name="connsiteY32" fmla="*/ 4736892 h 5171606"/>
              <a:gd name="connsiteX33" fmla="*/ 344774 w 1903751"/>
              <a:gd name="connsiteY33" fmla="*/ 4781862 h 5171606"/>
              <a:gd name="connsiteX34" fmla="*/ 494676 w 1903751"/>
              <a:gd name="connsiteY34" fmla="*/ 4886793 h 5171606"/>
              <a:gd name="connsiteX35" fmla="*/ 494676 w 1903751"/>
              <a:gd name="connsiteY35" fmla="*/ 4886793 h 5171606"/>
              <a:gd name="connsiteX36" fmla="*/ 509666 w 1903751"/>
              <a:gd name="connsiteY36" fmla="*/ 5171606 h 5171606"/>
              <a:gd name="connsiteX37" fmla="*/ 659568 w 1903751"/>
              <a:gd name="connsiteY37" fmla="*/ 5171606 h 5171606"/>
              <a:gd name="connsiteX38" fmla="*/ 1169233 w 1903751"/>
              <a:gd name="connsiteY38" fmla="*/ 5111646 h 5171606"/>
              <a:gd name="connsiteX39" fmla="*/ 1334125 w 1903751"/>
              <a:gd name="connsiteY39" fmla="*/ 5111646 h 5171606"/>
              <a:gd name="connsiteX40" fmla="*/ 1573968 w 1903751"/>
              <a:gd name="connsiteY40" fmla="*/ 5096656 h 5171606"/>
              <a:gd name="connsiteX41" fmla="*/ 1603948 w 1903751"/>
              <a:gd name="connsiteY41" fmla="*/ 5096656 h 5171606"/>
              <a:gd name="connsiteX42" fmla="*/ 1903751 w 1903751"/>
              <a:gd name="connsiteY42" fmla="*/ 5171606 h 5171606"/>
              <a:gd name="connsiteX43" fmla="*/ 1723869 w 1903751"/>
              <a:gd name="connsiteY43" fmla="*/ 4871803 h 5171606"/>
              <a:gd name="connsiteX44" fmla="*/ 1693889 w 1903751"/>
              <a:gd name="connsiteY44" fmla="*/ 4676931 h 5171606"/>
              <a:gd name="connsiteX45" fmla="*/ 1693889 w 1903751"/>
              <a:gd name="connsiteY45" fmla="*/ 4542020 h 5171606"/>
              <a:gd name="connsiteX46" fmla="*/ 1678899 w 1903751"/>
              <a:gd name="connsiteY46" fmla="*/ 4497049 h 5171606"/>
              <a:gd name="connsiteX47" fmla="*/ 1558978 w 1903751"/>
              <a:gd name="connsiteY47" fmla="*/ 4302177 h 5171606"/>
              <a:gd name="connsiteX48" fmla="*/ 1678899 w 1903751"/>
              <a:gd name="connsiteY48" fmla="*/ 4032354 h 5171606"/>
              <a:gd name="connsiteX49" fmla="*/ 1648919 w 1903751"/>
              <a:gd name="connsiteY49" fmla="*/ 3717560 h 5171606"/>
              <a:gd name="connsiteX50" fmla="*/ 1648919 w 1903751"/>
              <a:gd name="connsiteY50" fmla="*/ 3627620 h 5171606"/>
              <a:gd name="connsiteX51" fmla="*/ 1618938 w 1903751"/>
              <a:gd name="connsiteY51" fmla="*/ 3507698 h 5171606"/>
              <a:gd name="connsiteX52" fmla="*/ 1648919 w 1903751"/>
              <a:gd name="connsiteY52" fmla="*/ 3237875 h 5171606"/>
              <a:gd name="connsiteX53" fmla="*/ 1648919 w 1903751"/>
              <a:gd name="connsiteY53" fmla="*/ 2953062 h 5171606"/>
              <a:gd name="connsiteX54" fmla="*/ 1588958 w 1903751"/>
              <a:gd name="connsiteY54" fmla="*/ 2803160 h 5171606"/>
              <a:gd name="connsiteX55" fmla="*/ 1618938 w 1903751"/>
              <a:gd name="connsiteY55" fmla="*/ 2653259 h 5171606"/>
              <a:gd name="connsiteX56" fmla="*/ 1514007 w 1903751"/>
              <a:gd name="connsiteY56" fmla="*/ 2458387 h 5171606"/>
              <a:gd name="connsiteX57" fmla="*/ 1573968 w 1903751"/>
              <a:gd name="connsiteY57" fmla="*/ 2098623 h 5171606"/>
              <a:gd name="connsiteX58" fmla="*/ 1528997 w 1903751"/>
              <a:gd name="connsiteY58" fmla="*/ 1753849 h 5171606"/>
              <a:gd name="connsiteX59" fmla="*/ 1528997 w 1903751"/>
              <a:gd name="connsiteY59" fmla="*/ 1738859 h 5171606"/>
              <a:gd name="connsiteX60" fmla="*/ 1514007 w 1903751"/>
              <a:gd name="connsiteY60" fmla="*/ 1603947 h 5171606"/>
              <a:gd name="connsiteX61" fmla="*/ 1499017 w 1903751"/>
              <a:gd name="connsiteY61" fmla="*/ 1558977 h 5171606"/>
              <a:gd name="connsiteX62" fmla="*/ 1484027 w 1903751"/>
              <a:gd name="connsiteY62" fmla="*/ 1499016 h 5171606"/>
              <a:gd name="connsiteX63" fmla="*/ 1394086 w 1903751"/>
              <a:gd name="connsiteY63" fmla="*/ 1364105 h 5171606"/>
              <a:gd name="connsiteX64" fmla="*/ 1484027 w 1903751"/>
              <a:gd name="connsiteY64" fmla="*/ 1289154 h 5171606"/>
              <a:gd name="connsiteX65" fmla="*/ 1514007 w 1903751"/>
              <a:gd name="connsiteY65" fmla="*/ 1244183 h 5171606"/>
              <a:gd name="connsiteX66" fmla="*/ 1514007 w 1903751"/>
              <a:gd name="connsiteY66" fmla="*/ 1244183 h 5171606"/>
              <a:gd name="connsiteX67" fmla="*/ 1469037 w 1903751"/>
              <a:gd name="connsiteY67" fmla="*/ 1109272 h 5171606"/>
              <a:gd name="connsiteX68" fmla="*/ 1543987 w 1903751"/>
              <a:gd name="connsiteY68" fmla="*/ 974360 h 5171606"/>
              <a:gd name="connsiteX69" fmla="*/ 1588958 w 1903751"/>
              <a:gd name="connsiteY69" fmla="*/ 944380 h 5171606"/>
              <a:gd name="connsiteX70" fmla="*/ 1618938 w 1903751"/>
              <a:gd name="connsiteY70" fmla="*/ 914400 h 5171606"/>
              <a:gd name="connsiteX71" fmla="*/ 1603948 w 1903751"/>
              <a:gd name="connsiteY71" fmla="*/ 824459 h 5171606"/>
              <a:gd name="connsiteX72" fmla="*/ 1499017 w 1903751"/>
              <a:gd name="connsiteY72" fmla="*/ 764498 h 5171606"/>
              <a:gd name="connsiteX73" fmla="*/ 1409076 w 1903751"/>
              <a:gd name="connsiteY73" fmla="*/ 569626 h 5171606"/>
              <a:gd name="connsiteX74" fmla="*/ 1394086 w 1903751"/>
              <a:gd name="connsiteY74" fmla="*/ 344774 h 5171606"/>
              <a:gd name="connsiteX75" fmla="*/ 1409076 w 1903751"/>
              <a:gd name="connsiteY75" fmla="*/ 209862 h 5171606"/>
              <a:gd name="connsiteX76" fmla="*/ 1409076 w 1903751"/>
              <a:gd name="connsiteY76" fmla="*/ 44970 h 5171606"/>
              <a:gd name="connsiteX77" fmla="*/ 1379096 w 1903751"/>
              <a:gd name="connsiteY77" fmla="*/ 0 h 5171606"/>
              <a:gd name="connsiteX78" fmla="*/ 1199214 w 1903751"/>
              <a:gd name="connsiteY78" fmla="*/ 0 h 5171606"/>
              <a:gd name="connsiteX79" fmla="*/ 1019332 w 1903751"/>
              <a:gd name="connsiteY79" fmla="*/ 29980 h 5171606"/>
              <a:gd name="connsiteX80" fmla="*/ 644578 w 1903751"/>
              <a:gd name="connsiteY80" fmla="*/ 29980 h 5171606"/>
              <a:gd name="connsiteX81" fmla="*/ 419725 w 1903751"/>
              <a:gd name="connsiteY81" fmla="*/ 14990 h 5171606"/>
              <a:gd name="connsiteX82" fmla="*/ 194873 w 1903751"/>
              <a:gd name="connsiteY82" fmla="*/ 14990 h 5171606"/>
              <a:gd name="connsiteX83" fmla="*/ 0 w 190375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224853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34477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344774 w 1873771"/>
              <a:gd name="connsiteY27" fmla="*/ 428718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389745 w 1873771"/>
              <a:gd name="connsiteY31" fmla="*/ 460198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34477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344774 w 1873771"/>
              <a:gd name="connsiteY27" fmla="*/ 428718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389745 w 1873771"/>
              <a:gd name="connsiteY31" fmla="*/ 460198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344774 w 1873771"/>
              <a:gd name="connsiteY27" fmla="*/ 428718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389745 w 1873771"/>
              <a:gd name="connsiteY31" fmla="*/ 460198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344774 w 1873771"/>
              <a:gd name="connsiteY27" fmla="*/ 428718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344774 w 1873771"/>
              <a:gd name="connsiteY32" fmla="*/ 4736892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38974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524657 w 1873771"/>
              <a:gd name="connsiteY29" fmla="*/ 448205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374755 w 1873771"/>
              <a:gd name="connsiteY30" fmla="*/ 455701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434715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434715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464695 w 1873771"/>
              <a:gd name="connsiteY24" fmla="*/ 3822492 h 5171606"/>
              <a:gd name="connsiteX25" fmla="*/ 434715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123201 w 1873771"/>
              <a:gd name="connsiteY6" fmla="*/ 122919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67517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169484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258769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258769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01432 w 1873771"/>
              <a:gd name="connsiteY6" fmla="*/ 124418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258769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01432 w 1873771"/>
              <a:gd name="connsiteY6" fmla="*/ 124418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01432 w 1873771"/>
              <a:gd name="connsiteY6" fmla="*/ 1244183 h 5171606"/>
              <a:gd name="connsiteX7" fmla="*/ 196841 w 1873771"/>
              <a:gd name="connsiteY7" fmla="*/ 1409075 h 5171606"/>
              <a:gd name="connsiteX8" fmla="*/ 227476 w 1873771"/>
              <a:gd name="connsiteY8" fmla="*/ 1573967 h 5171606"/>
              <a:gd name="connsiteX9" fmla="*/ 164892 w 1873771"/>
              <a:gd name="connsiteY9" fmla="*/ 170887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01432 w 1873771"/>
              <a:gd name="connsiteY6" fmla="*/ 1244183 h 5171606"/>
              <a:gd name="connsiteX7" fmla="*/ 196841 w 1873771"/>
              <a:gd name="connsiteY7" fmla="*/ 1409075 h 5171606"/>
              <a:gd name="connsiteX8" fmla="*/ 227476 w 1873771"/>
              <a:gd name="connsiteY8" fmla="*/ 157396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196841 w 1873771"/>
              <a:gd name="connsiteY7" fmla="*/ 1409075 h 5171606"/>
              <a:gd name="connsiteX8" fmla="*/ 227476 w 1873771"/>
              <a:gd name="connsiteY8" fmla="*/ 157396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27476 w 1873771"/>
              <a:gd name="connsiteY8" fmla="*/ 157396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305051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247715 w 1873771"/>
              <a:gd name="connsiteY4" fmla="*/ 74950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305051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247715 w 1873771"/>
              <a:gd name="connsiteY4" fmla="*/ 749507 h 5171606"/>
              <a:gd name="connsiteX5" fmla="*/ 261395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305051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24514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247715 w 1873771"/>
              <a:gd name="connsiteY4" fmla="*/ 749507 h 5171606"/>
              <a:gd name="connsiteX5" fmla="*/ 261395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305051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16302 w 1749257"/>
              <a:gd name="connsiteY0" fmla="*/ 44970 h 5171606"/>
              <a:gd name="connsiteX1" fmla="*/ 0 w 1749257"/>
              <a:gd name="connsiteY1" fmla="*/ 299803 h 5171606"/>
              <a:gd name="connsiteX2" fmla="*/ 44314 w 1749257"/>
              <a:gd name="connsiteY2" fmla="*/ 404734 h 5171606"/>
              <a:gd name="connsiteX3" fmla="*/ 107555 w 1749257"/>
              <a:gd name="connsiteY3" fmla="*/ 569626 h 5171606"/>
              <a:gd name="connsiteX4" fmla="*/ 123201 w 1749257"/>
              <a:gd name="connsiteY4" fmla="*/ 749507 h 5171606"/>
              <a:gd name="connsiteX5" fmla="*/ 136881 w 1749257"/>
              <a:gd name="connsiteY5" fmla="*/ 884420 h 5171606"/>
              <a:gd name="connsiteX6" fmla="*/ 139503 w 1749257"/>
              <a:gd name="connsiteY6" fmla="*/ 1244183 h 5171606"/>
              <a:gd name="connsiteX7" fmla="*/ 134912 w 1749257"/>
              <a:gd name="connsiteY7" fmla="*/ 1409075 h 5171606"/>
              <a:gd name="connsiteX8" fmla="*/ 165547 w 1749257"/>
              <a:gd name="connsiteY8" fmla="*/ 1603947 h 5171606"/>
              <a:gd name="connsiteX9" fmla="*/ 118609 w 1749257"/>
              <a:gd name="connsiteY9" fmla="*/ 1693889 h 5171606"/>
              <a:gd name="connsiteX10" fmla="*/ 165548 w 1749257"/>
              <a:gd name="connsiteY10" fmla="*/ 1708879 h 5171606"/>
              <a:gd name="connsiteX11" fmla="*/ 180537 w 1749257"/>
              <a:gd name="connsiteY11" fmla="*/ 1828800 h 5171606"/>
              <a:gd name="connsiteX12" fmla="*/ 250241 w 1749257"/>
              <a:gd name="connsiteY12" fmla="*/ 2158583 h 5171606"/>
              <a:gd name="connsiteX13" fmla="*/ 205270 w 1749257"/>
              <a:gd name="connsiteY13" fmla="*/ 2458387 h 5171606"/>
              <a:gd name="connsiteX14" fmla="*/ 250241 w 1749257"/>
              <a:gd name="connsiteY14" fmla="*/ 2668249 h 5171606"/>
              <a:gd name="connsiteX15" fmla="*/ 250241 w 1749257"/>
              <a:gd name="connsiteY15" fmla="*/ 2668249 h 5171606"/>
              <a:gd name="connsiteX16" fmla="*/ 265231 w 1749257"/>
              <a:gd name="connsiteY16" fmla="*/ 2818151 h 5171606"/>
              <a:gd name="connsiteX17" fmla="*/ 205271 w 1749257"/>
              <a:gd name="connsiteY17" fmla="*/ 3327816 h 5171606"/>
              <a:gd name="connsiteX18" fmla="*/ 205270 w 1749257"/>
              <a:gd name="connsiteY18" fmla="*/ 3477718 h 5171606"/>
              <a:gd name="connsiteX19" fmla="*/ 235250 w 1749257"/>
              <a:gd name="connsiteY19" fmla="*/ 3597639 h 5171606"/>
              <a:gd name="connsiteX20" fmla="*/ 280221 w 1749257"/>
              <a:gd name="connsiteY20" fmla="*/ 3657600 h 5171606"/>
              <a:gd name="connsiteX21" fmla="*/ 310201 w 1749257"/>
              <a:gd name="connsiteY21" fmla="*/ 3642610 h 5171606"/>
              <a:gd name="connsiteX22" fmla="*/ 280220 w 1749257"/>
              <a:gd name="connsiteY22" fmla="*/ 3747541 h 5171606"/>
              <a:gd name="connsiteX23" fmla="*/ 314794 w 1749257"/>
              <a:gd name="connsiteY23" fmla="*/ 3792511 h 5171606"/>
              <a:gd name="connsiteX24" fmla="*/ 340181 w 1749257"/>
              <a:gd name="connsiteY24" fmla="*/ 3822492 h 5171606"/>
              <a:gd name="connsiteX25" fmla="*/ 355172 w 1749257"/>
              <a:gd name="connsiteY25" fmla="*/ 3852472 h 5171606"/>
              <a:gd name="connsiteX26" fmla="*/ 325192 w 1749257"/>
              <a:gd name="connsiteY26" fmla="*/ 3987383 h 5171606"/>
              <a:gd name="connsiteX27" fmla="*/ 340181 w 1749257"/>
              <a:gd name="connsiteY27" fmla="*/ 4242217 h 5171606"/>
              <a:gd name="connsiteX28" fmla="*/ 355171 w 1749257"/>
              <a:gd name="connsiteY28" fmla="*/ 4422098 h 5171606"/>
              <a:gd name="connsiteX29" fmla="*/ 400143 w 1749257"/>
              <a:gd name="connsiteY29" fmla="*/ 4482059 h 5171606"/>
              <a:gd name="connsiteX30" fmla="*/ 385153 w 1749257"/>
              <a:gd name="connsiteY30" fmla="*/ 4527030 h 5171606"/>
              <a:gd name="connsiteX31" fmla="*/ 430123 w 1749257"/>
              <a:gd name="connsiteY31" fmla="*/ 4616970 h 5171606"/>
              <a:gd name="connsiteX32" fmla="*/ 430123 w 1749257"/>
              <a:gd name="connsiteY32" fmla="*/ 4646951 h 5171606"/>
              <a:gd name="connsiteX33" fmla="*/ 400142 w 1749257"/>
              <a:gd name="connsiteY33" fmla="*/ 4781862 h 5171606"/>
              <a:gd name="connsiteX34" fmla="*/ 370162 w 1749257"/>
              <a:gd name="connsiteY34" fmla="*/ 4886793 h 5171606"/>
              <a:gd name="connsiteX35" fmla="*/ 370162 w 1749257"/>
              <a:gd name="connsiteY35" fmla="*/ 4886793 h 5171606"/>
              <a:gd name="connsiteX36" fmla="*/ 385152 w 1749257"/>
              <a:gd name="connsiteY36" fmla="*/ 5171606 h 5171606"/>
              <a:gd name="connsiteX37" fmla="*/ 535054 w 1749257"/>
              <a:gd name="connsiteY37" fmla="*/ 5171606 h 5171606"/>
              <a:gd name="connsiteX38" fmla="*/ 1044719 w 1749257"/>
              <a:gd name="connsiteY38" fmla="*/ 5111646 h 5171606"/>
              <a:gd name="connsiteX39" fmla="*/ 1209611 w 1749257"/>
              <a:gd name="connsiteY39" fmla="*/ 5111646 h 5171606"/>
              <a:gd name="connsiteX40" fmla="*/ 1449454 w 1749257"/>
              <a:gd name="connsiteY40" fmla="*/ 5096656 h 5171606"/>
              <a:gd name="connsiteX41" fmla="*/ 1479434 w 1749257"/>
              <a:gd name="connsiteY41" fmla="*/ 5096656 h 5171606"/>
              <a:gd name="connsiteX42" fmla="*/ 1749257 w 1749257"/>
              <a:gd name="connsiteY42" fmla="*/ 5126636 h 5171606"/>
              <a:gd name="connsiteX43" fmla="*/ 1599355 w 1749257"/>
              <a:gd name="connsiteY43" fmla="*/ 4871803 h 5171606"/>
              <a:gd name="connsiteX44" fmla="*/ 1569375 w 1749257"/>
              <a:gd name="connsiteY44" fmla="*/ 4676931 h 5171606"/>
              <a:gd name="connsiteX45" fmla="*/ 1569375 w 1749257"/>
              <a:gd name="connsiteY45" fmla="*/ 4542020 h 5171606"/>
              <a:gd name="connsiteX46" fmla="*/ 1554385 w 1749257"/>
              <a:gd name="connsiteY46" fmla="*/ 4497049 h 5171606"/>
              <a:gd name="connsiteX47" fmla="*/ 1434464 w 1749257"/>
              <a:gd name="connsiteY47" fmla="*/ 4302177 h 5171606"/>
              <a:gd name="connsiteX48" fmla="*/ 1554385 w 1749257"/>
              <a:gd name="connsiteY48" fmla="*/ 4032354 h 5171606"/>
              <a:gd name="connsiteX49" fmla="*/ 1524405 w 1749257"/>
              <a:gd name="connsiteY49" fmla="*/ 3717560 h 5171606"/>
              <a:gd name="connsiteX50" fmla="*/ 1524405 w 1749257"/>
              <a:gd name="connsiteY50" fmla="*/ 3627620 h 5171606"/>
              <a:gd name="connsiteX51" fmla="*/ 1494424 w 1749257"/>
              <a:gd name="connsiteY51" fmla="*/ 3507698 h 5171606"/>
              <a:gd name="connsiteX52" fmla="*/ 1524405 w 1749257"/>
              <a:gd name="connsiteY52" fmla="*/ 3237875 h 5171606"/>
              <a:gd name="connsiteX53" fmla="*/ 1524405 w 1749257"/>
              <a:gd name="connsiteY53" fmla="*/ 2953062 h 5171606"/>
              <a:gd name="connsiteX54" fmla="*/ 1464444 w 1749257"/>
              <a:gd name="connsiteY54" fmla="*/ 2803160 h 5171606"/>
              <a:gd name="connsiteX55" fmla="*/ 1494424 w 1749257"/>
              <a:gd name="connsiteY55" fmla="*/ 2653259 h 5171606"/>
              <a:gd name="connsiteX56" fmla="*/ 1389493 w 1749257"/>
              <a:gd name="connsiteY56" fmla="*/ 2458387 h 5171606"/>
              <a:gd name="connsiteX57" fmla="*/ 1449454 w 1749257"/>
              <a:gd name="connsiteY57" fmla="*/ 2098623 h 5171606"/>
              <a:gd name="connsiteX58" fmla="*/ 1404483 w 1749257"/>
              <a:gd name="connsiteY58" fmla="*/ 1753849 h 5171606"/>
              <a:gd name="connsiteX59" fmla="*/ 1404483 w 1749257"/>
              <a:gd name="connsiteY59" fmla="*/ 1738859 h 5171606"/>
              <a:gd name="connsiteX60" fmla="*/ 1389493 w 1749257"/>
              <a:gd name="connsiteY60" fmla="*/ 1603947 h 5171606"/>
              <a:gd name="connsiteX61" fmla="*/ 1374503 w 1749257"/>
              <a:gd name="connsiteY61" fmla="*/ 1558977 h 5171606"/>
              <a:gd name="connsiteX62" fmla="*/ 1359513 w 1749257"/>
              <a:gd name="connsiteY62" fmla="*/ 1499016 h 5171606"/>
              <a:gd name="connsiteX63" fmla="*/ 1269572 w 1749257"/>
              <a:gd name="connsiteY63" fmla="*/ 1364105 h 5171606"/>
              <a:gd name="connsiteX64" fmla="*/ 1359513 w 1749257"/>
              <a:gd name="connsiteY64" fmla="*/ 1289154 h 5171606"/>
              <a:gd name="connsiteX65" fmla="*/ 1389493 w 1749257"/>
              <a:gd name="connsiteY65" fmla="*/ 1244183 h 5171606"/>
              <a:gd name="connsiteX66" fmla="*/ 1389493 w 1749257"/>
              <a:gd name="connsiteY66" fmla="*/ 1244183 h 5171606"/>
              <a:gd name="connsiteX67" fmla="*/ 1344523 w 1749257"/>
              <a:gd name="connsiteY67" fmla="*/ 1109272 h 5171606"/>
              <a:gd name="connsiteX68" fmla="*/ 1419473 w 1749257"/>
              <a:gd name="connsiteY68" fmla="*/ 974360 h 5171606"/>
              <a:gd name="connsiteX69" fmla="*/ 1464444 w 1749257"/>
              <a:gd name="connsiteY69" fmla="*/ 944380 h 5171606"/>
              <a:gd name="connsiteX70" fmla="*/ 1494424 w 1749257"/>
              <a:gd name="connsiteY70" fmla="*/ 914400 h 5171606"/>
              <a:gd name="connsiteX71" fmla="*/ 1479434 w 1749257"/>
              <a:gd name="connsiteY71" fmla="*/ 824459 h 5171606"/>
              <a:gd name="connsiteX72" fmla="*/ 1374503 w 1749257"/>
              <a:gd name="connsiteY72" fmla="*/ 764498 h 5171606"/>
              <a:gd name="connsiteX73" fmla="*/ 1284562 w 1749257"/>
              <a:gd name="connsiteY73" fmla="*/ 569626 h 5171606"/>
              <a:gd name="connsiteX74" fmla="*/ 1269572 w 1749257"/>
              <a:gd name="connsiteY74" fmla="*/ 344774 h 5171606"/>
              <a:gd name="connsiteX75" fmla="*/ 1284562 w 1749257"/>
              <a:gd name="connsiteY75" fmla="*/ 209862 h 5171606"/>
              <a:gd name="connsiteX76" fmla="*/ 1284562 w 1749257"/>
              <a:gd name="connsiteY76" fmla="*/ 44970 h 5171606"/>
              <a:gd name="connsiteX77" fmla="*/ 1254582 w 1749257"/>
              <a:gd name="connsiteY77" fmla="*/ 0 h 5171606"/>
              <a:gd name="connsiteX78" fmla="*/ 1074700 w 1749257"/>
              <a:gd name="connsiteY78" fmla="*/ 0 h 5171606"/>
              <a:gd name="connsiteX79" fmla="*/ 894818 w 1749257"/>
              <a:gd name="connsiteY79" fmla="*/ 29980 h 5171606"/>
              <a:gd name="connsiteX80" fmla="*/ 520064 w 1749257"/>
              <a:gd name="connsiteY80" fmla="*/ 29980 h 5171606"/>
              <a:gd name="connsiteX81" fmla="*/ 295211 w 1749257"/>
              <a:gd name="connsiteY81" fmla="*/ 14990 h 5171606"/>
              <a:gd name="connsiteX82" fmla="*/ 70359 w 1749257"/>
              <a:gd name="connsiteY82" fmla="*/ 14990 h 5171606"/>
              <a:gd name="connsiteX83" fmla="*/ 16302 w 1749257"/>
              <a:gd name="connsiteY83" fmla="*/ 44970 h 5171606"/>
              <a:gd name="connsiteX0" fmla="*/ 16302 w 1749257"/>
              <a:gd name="connsiteY0" fmla="*/ 44970 h 5171606"/>
              <a:gd name="connsiteX1" fmla="*/ 0 w 1749257"/>
              <a:gd name="connsiteY1" fmla="*/ 299803 h 5171606"/>
              <a:gd name="connsiteX2" fmla="*/ 91252 w 1749257"/>
              <a:gd name="connsiteY2" fmla="*/ 404734 h 5171606"/>
              <a:gd name="connsiteX3" fmla="*/ 107555 w 1749257"/>
              <a:gd name="connsiteY3" fmla="*/ 569626 h 5171606"/>
              <a:gd name="connsiteX4" fmla="*/ 123201 w 1749257"/>
              <a:gd name="connsiteY4" fmla="*/ 749507 h 5171606"/>
              <a:gd name="connsiteX5" fmla="*/ 136881 w 1749257"/>
              <a:gd name="connsiteY5" fmla="*/ 884420 h 5171606"/>
              <a:gd name="connsiteX6" fmla="*/ 139503 w 1749257"/>
              <a:gd name="connsiteY6" fmla="*/ 1244183 h 5171606"/>
              <a:gd name="connsiteX7" fmla="*/ 134912 w 1749257"/>
              <a:gd name="connsiteY7" fmla="*/ 1409075 h 5171606"/>
              <a:gd name="connsiteX8" fmla="*/ 165547 w 1749257"/>
              <a:gd name="connsiteY8" fmla="*/ 1603947 h 5171606"/>
              <a:gd name="connsiteX9" fmla="*/ 118609 w 1749257"/>
              <a:gd name="connsiteY9" fmla="*/ 1693889 h 5171606"/>
              <a:gd name="connsiteX10" fmla="*/ 165548 w 1749257"/>
              <a:gd name="connsiteY10" fmla="*/ 1708879 h 5171606"/>
              <a:gd name="connsiteX11" fmla="*/ 180537 w 1749257"/>
              <a:gd name="connsiteY11" fmla="*/ 1828800 h 5171606"/>
              <a:gd name="connsiteX12" fmla="*/ 250241 w 1749257"/>
              <a:gd name="connsiteY12" fmla="*/ 2158583 h 5171606"/>
              <a:gd name="connsiteX13" fmla="*/ 205270 w 1749257"/>
              <a:gd name="connsiteY13" fmla="*/ 2458387 h 5171606"/>
              <a:gd name="connsiteX14" fmla="*/ 250241 w 1749257"/>
              <a:gd name="connsiteY14" fmla="*/ 2668249 h 5171606"/>
              <a:gd name="connsiteX15" fmla="*/ 250241 w 1749257"/>
              <a:gd name="connsiteY15" fmla="*/ 2668249 h 5171606"/>
              <a:gd name="connsiteX16" fmla="*/ 265231 w 1749257"/>
              <a:gd name="connsiteY16" fmla="*/ 2818151 h 5171606"/>
              <a:gd name="connsiteX17" fmla="*/ 205271 w 1749257"/>
              <a:gd name="connsiteY17" fmla="*/ 3327816 h 5171606"/>
              <a:gd name="connsiteX18" fmla="*/ 205270 w 1749257"/>
              <a:gd name="connsiteY18" fmla="*/ 3477718 h 5171606"/>
              <a:gd name="connsiteX19" fmla="*/ 235250 w 1749257"/>
              <a:gd name="connsiteY19" fmla="*/ 3597639 h 5171606"/>
              <a:gd name="connsiteX20" fmla="*/ 280221 w 1749257"/>
              <a:gd name="connsiteY20" fmla="*/ 3657600 h 5171606"/>
              <a:gd name="connsiteX21" fmla="*/ 310201 w 1749257"/>
              <a:gd name="connsiteY21" fmla="*/ 3642610 h 5171606"/>
              <a:gd name="connsiteX22" fmla="*/ 280220 w 1749257"/>
              <a:gd name="connsiteY22" fmla="*/ 3747541 h 5171606"/>
              <a:gd name="connsiteX23" fmla="*/ 314794 w 1749257"/>
              <a:gd name="connsiteY23" fmla="*/ 3792511 h 5171606"/>
              <a:gd name="connsiteX24" fmla="*/ 340181 w 1749257"/>
              <a:gd name="connsiteY24" fmla="*/ 3822492 h 5171606"/>
              <a:gd name="connsiteX25" fmla="*/ 355172 w 1749257"/>
              <a:gd name="connsiteY25" fmla="*/ 3852472 h 5171606"/>
              <a:gd name="connsiteX26" fmla="*/ 325192 w 1749257"/>
              <a:gd name="connsiteY26" fmla="*/ 3987383 h 5171606"/>
              <a:gd name="connsiteX27" fmla="*/ 340181 w 1749257"/>
              <a:gd name="connsiteY27" fmla="*/ 4242217 h 5171606"/>
              <a:gd name="connsiteX28" fmla="*/ 355171 w 1749257"/>
              <a:gd name="connsiteY28" fmla="*/ 4422098 h 5171606"/>
              <a:gd name="connsiteX29" fmla="*/ 400143 w 1749257"/>
              <a:gd name="connsiteY29" fmla="*/ 4482059 h 5171606"/>
              <a:gd name="connsiteX30" fmla="*/ 385153 w 1749257"/>
              <a:gd name="connsiteY30" fmla="*/ 4527030 h 5171606"/>
              <a:gd name="connsiteX31" fmla="*/ 430123 w 1749257"/>
              <a:gd name="connsiteY31" fmla="*/ 4616970 h 5171606"/>
              <a:gd name="connsiteX32" fmla="*/ 430123 w 1749257"/>
              <a:gd name="connsiteY32" fmla="*/ 4646951 h 5171606"/>
              <a:gd name="connsiteX33" fmla="*/ 400142 w 1749257"/>
              <a:gd name="connsiteY33" fmla="*/ 4781862 h 5171606"/>
              <a:gd name="connsiteX34" fmla="*/ 370162 w 1749257"/>
              <a:gd name="connsiteY34" fmla="*/ 4886793 h 5171606"/>
              <a:gd name="connsiteX35" fmla="*/ 370162 w 1749257"/>
              <a:gd name="connsiteY35" fmla="*/ 4886793 h 5171606"/>
              <a:gd name="connsiteX36" fmla="*/ 385152 w 1749257"/>
              <a:gd name="connsiteY36" fmla="*/ 5171606 h 5171606"/>
              <a:gd name="connsiteX37" fmla="*/ 535054 w 1749257"/>
              <a:gd name="connsiteY37" fmla="*/ 5171606 h 5171606"/>
              <a:gd name="connsiteX38" fmla="*/ 1044719 w 1749257"/>
              <a:gd name="connsiteY38" fmla="*/ 5111646 h 5171606"/>
              <a:gd name="connsiteX39" fmla="*/ 1209611 w 1749257"/>
              <a:gd name="connsiteY39" fmla="*/ 5111646 h 5171606"/>
              <a:gd name="connsiteX40" fmla="*/ 1449454 w 1749257"/>
              <a:gd name="connsiteY40" fmla="*/ 5096656 h 5171606"/>
              <a:gd name="connsiteX41" fmla="*/ 1479434 w 1749257"/>
              <a:gd name="connsiteY41" fmla="*/ 5096656 h 5171606"/>
              <a:gd name="connsiteX42" fmla="*/ 1749257 w 1749257"/>
              <a:gd name="connsiteY42" fmla="*/ 5126636 h 5171606"/>
              <a:gd name="connsiteX43" fmla="*/ 1599355 w 1749257"/>
              <a:gd name="connsiteY43" fmla="*/ 4871803 h 5171606"/>
              <a:gd name="connsiteX44" fmla="*/ 1569375 w 1749257"/>
              <a:gd name="connsiteY44" fmla="*/ 4676931 h 5171606"/>
              <a:gd name="connsiteX45" fmla="*/ 1569375 w 1749257"/>
              <a:gd name="connsiteY45" fmla="*/ 4542020 h 5171606"/>
              <a:gd name="connsiteX46" fmla="*/ 1554385 w 1749257"/>
              <a:gd name="connsiteY46" fmla="*/ 4497049 h 5171606"/>
              <a:gd name="connsiteX47" fmla="*/ 1434464 w 1749257"/>
              <a:gd name="connsiteY47" fmla="*/ 4302177 h 5171606"/>
              <a:gd name="connsiteX48" fmla="*/ 1554385 w 1749257"/>
              <a:gd name="connsiteY48" fmla="*/ 4032354 h 5171606"/>
              <a:gd name="connsiteX49" fmla="*/ 1524405 w 1749257"/>
              <a:gd name="connsiteY49" fmla="*/ 3717560 h 5171606"/>
              <a:gd name="connsiteX50" fmla="*/ 1524405 w 1749257"/>
              <a:gd name="connsiteY50" fmla="*/ 3627620 h 5171606"/>
              <a:gd name="connsiteX51" fmla="*/ 1494424 w 1749257"/>
              <a:gd name="connsiteY51" fmla="*/ 3507698 h 5171606"/>
              <a:gd name="connsiteX52" fmla="*/ 1524405 w 1749257"/>
              <a:gd name="connsiteY52" fmla="*/ 3237875 h 5171606"/>
              <a:gd name="connsiteX53" fmla="*/ 1524405 w 1749257"/>
              <a:gd name="connsiteY53" fmla="*/ 2953062 h 5171606"/>
              <a:gd name="connsiteX54" fmla="*/ 1464444 w 1749257"/>
              <a:gd name="connsiteY54" fmla="*/ 2803160 h 5171606"/>
              <a:gd name="connsiteX55" fmla="*/ 1494424 w 1749257"/>
              <a:gd name="connsiteY55" fmla="*/ 2653259 h 5171606"/>
              <a:gd name="connsiteX56" fmla="*/ 1389493 w 1749257"/>
              <a:gd name="connsiteY56" fmla="*/ 2458387 h 5171606"/>
              <a:gd name="connsiteX57" fmla="*/ 1449454 w 1749257"/>
              <a:gd name="connsiteY57" fmla="*/ 2098623 h 5171606"/>
              <a:gd name="connsiteX58" fmla="*/ 1404483 w 1749257"/>
              <a:gd name="connsiteY58" fmla="*/ 1753849 h 5171606"/>
              <a:gd name="connsiteX59" fmla="*/ 1404483 w 1749257"/>
              <a:gd name="connsiteY59" fmla="*/ 1738859 h 5171606"/>
              <a:gd name="connsiteX60" fmla="*/ 1389493 w 1749257"/>
              <a:gd name="connsiteY60" fmla="*/ 1603947 h 5171606"/>
              <a:gd name="connsiteX61" fmla="*/ 1374503 w 1749257"/>
              <a:gd name="connsiteY61" fmla="*/ 1558977 h 5171606"/>
              <a:gd name="connsiteX62" fmla="*/ 1359513 w 1749257"/>
              <a:gd name="connsiteY62" fmla="*/ 1499016 h 5171606"/>
              <a:gd name="connsiteX63" fmla="*/ 1269572 w 1749257"/>
              <a:gd name="connsiteY63" fmla="*/ 1364105 h 5171606"/>
              <a:gd name="connsiteX64" fmla="*/ 1359513 w 1749257"/>
              <a:gd name="connsiteY64" fmla="*/ 1289154 h 5171606"/>
              <a:gd name="connsiteX65" fmla="*/ 1389493 w 1749257"/>
              <a:gd name="connsiteY65" fmla="*/ 1244183 h 5171606"/>
              <a:gd name="connsiteX66" fmla="*/ 1389493 w 1749257"/>
              <a:gd name="connsiteY66" fmla="*/ 1244183 h 5171606"/>
              <a:gd name="connsiteX67" fmla="*/ 1344523 w 1749257"/>
              <a:gd name="connsiteY67" fmla="*/ 1109272 h 5171606"/>
              <a:gd name="connsiteX68" fmla="*/ 1419473 w 1749257"/>
              <a:gd name="connsiteY68" fmla="*/ 974360 h 5171606"/>
              <a:gd name="connsiteX69" fmla="*/ 1464444 w 1749257"/>
              <a:gd name="connsiteY69" fmla="*/ 944380 h 5171606"/>
              <a:gd name="connsiteX70" fmla="*/ 1494424 w 1749257"/>
              <a:gd name="connsiteY70" fmla="*/ 914400 h 5171606"/>
              <a:gd name="connsiteX71" fmla="*/ 1479434 w 1749257"/>
              <a:gd name="connsiteY71" fmla="*/ 824459 h 5171606"/>
              <a:gd name="connsiteX72" fmla="*/ 1374503 w 1749257"/>
              <a:gd name="connsiteY72" fmla="*/ 764498 h 5171606"/>
              <a:gd name="connsiteX73" fmla="*/ 1284562 w 1749257"/>
              <a:gd name="connsiteY73" fmla="*/ 569626 h 5171606"/>
              <a:gd name="connsiteX74" fmla="*/ 1269572 w 1749257"/>
              <a:gd name="connsiteY74" fmla="*/ 344774 h 5171606"/>
              <a:gd name="connsiteX75" fmla="*/ 1284562 w 1749257"/>
              <a:gd name="connsiteY75" fmla="*/ 209862 h 5171606"/>
              <a:gd name="connsiteX76" fmla="*/ 1284562 w 1749257"/>
              <a:gd name="connsiteY76" fmla="*/ 44970 h 5171606"/>
              <a:gd name="connsiteX77" fmla="*/ 1254582 w 1749257"/>
              <a:gd name="connsiteY77" fmla="*/ 0 h 5171606"/>
              <a:gd name="connsiteX78" fmla="*/ 1074700 w 1749257"/>
              <a:gd name="connsiteY78" fmla="*/ 0 h 5171606"/>
              <a:gd name="connsiteX79" fmla="*/ 894818 w 1749257"/>
              <a:gd name="connsiteY79" fmla="*/ 29980 h 5171606"/>
              <a:gd name="connsiteX80" fmla="*/ 520064 w 1749257"/>
              <a:gd name="connsiteY80" fmla="*/ 29980 h 5171606"/>
              <a:gd name="connsiteX81" fmla="*/ 295211 w 1749257"/>
              <a:gd name="connsiteY81" fmla="*/ 14990 h 5171606"/>
              <a:gd name="connsiteX82" fmla="*/ 70359 w 1749257"/>
              <a:gd name="connsiteY82" fmla="*/ 14990 h 5171606"/>
              <a:gd name="connsiteX83" fmla="*/ 16302 w 1749257"/>
              <a:gd name="connsiteY83" fmla="*/ 44970 h 5171606"/>
              <a:gd name="connsiteX0" fmla="*/ 1 w 1732956"/>
              <a:gd name="connsiteY0" fmla="*/ 44970 h 5171606"/>
              <a:gd name="connsiteX1" fmla="*/ 61930 w 1732956"/>
              <a:gd name="connsiteY1" fmla="*/ 299803 h 5171606"/>
              <a:gd name="connsiteX2" fmla="*/ 74951 w 1732956"/>
              <a:gd name="connsiteY2" fmla="*/ 404734 h 5171606"/>
              <a:gd name="connsiteX3" fmla="*/ 91254 w 1732956"/>
              <a:gd name="connsiteY3" fmla="*/ 569626 h 5171606"/>
              <a:gd name="connsiteX4" fmla="*/ 106900 w 1732956"/>
              <a:gd name="connsiteY4" fmla="*/ 749507 h 5171606"/>
              <a:gd name="connsiteX5" fmla="*/ 120580 w 1732956"/>
              <a:gd name="connsiteY5" fmla="*/ 884420 h 5171606"/>
              <a:gd name="connsiteX6" fmla="*/ 123202 w 1732956"/>
              <a:gd name="connsiteY6" fmla="*/ 1244183 h 5171606"/>
              <a:gd name="connsiteX7" fmla="*/ 118611 w 1732956"/>
              <a:gd name="connsiteY7" fmla="*/ 1409075 h 5171606"/>
              <a:gd name="connsiteX8" fmla="*/ 149246 w 1732956"/>
              <a:gd name="connsiteY8" fmla="*/ 1603947 h 5171606"/>
              <a:gd name="connsiteX9" fmla="*/ 102308 w 1732956"/>
              <a:gd name="connsiteY9" fmla="*/ 1693889 h 5171606"/>
              <a:gd name="connsiteX10" fmla="*/ 149247 w 1732956"/>
              <a:gd name="connsiteY10" fmla="*/ 1708879 h 5171606"/>
              <a:gd name="connsiteX11" fmla="*/ 164236 w 1732956"/>
              <a:gd name="connsiteY11" fmla="*/ 1828800 h 5171606"/>
              <a:gd name="connsiteX12" fmla="*/ 233940 w 1732956"/>
              <a:gd name="connsiteY12" fmla="*/ 2158583 h 5171606"/>
              <a:gd name="connsiteX13" fmla="*/ 188969 w 1732956"/>
              <a:gd name="connsiteY13" fmla="*/ 2458387 h 5171606"/>
              <a:gd name="connsiteX14" fmla="*/ 233940 w 1732956"/>
              <a:gd name="connsiteY14" fmla="*/ 2668249 h 5171606"/>
              <a:gd name="connsiteX15" fmla="*/ 233940 w 1732956"/>
              <a:gd name="connsiteY15" fmla="*/ 2668249 h 5171606"/>
              <a:gd name="connsiteX16" fmla="*/ 248930 w 1732956"/>
              <a:gd name="connsiteY16" fmla="*/ 2818151 h 5171606"/>
              <a:gd name="connsiteX17" fmla="*/ 188970 w 1732956"/>
              <a:gd name="connsiteY17" fmla="*/ 3327816 h 5171606"/>
              <a:gd name="connsiteX18" fmla="*/ 188969 w 1732956"/>
              <a:gd name="connsiteY18" fmla="*/ 3477718 h 5171606"/>
              <a:gd name="connsiteX19" fmla="*/ 218949 w 1732956"/>
              <a:gd name="connsiteY19" fmla="*/ 3597639 h 5171606"/>
              <a:gd name="connsiteX20" fmla="*/ 263920 w 1732956"/>
              <a:gd name="connsiteY20" fmla="*/ 3657600 h 5171606"/>
              <a:gd name="connsiteX21" fmla="*/ 293900 w 1732956"/>
              <a:gd name="connsiteY21" fmla="*/ 3642610 h 5171606"/>
              <a:gd name="connsiteX22" fmla="*/ 263919 w 1732956"/>
              <a:gd name="connsiteY22" fmla="*/ 3747541 h 5171606"/>
              <a:gd name="connsiteX23" fmla="*/ 298493 w 1732956"/>
              <a:gd name="connsiteY23" fmla="*/ 3792511 h 5171606"/>
              <a:gd name="connsiteX24" fmla="*/ 323880 w 1732956"/>
              <a:gd name="connsiteY24" fmla="*/ 3822492 h 5171606"/>
              <a:gd name="connsiteX25" fmla="*/ 338871 w 1732956"/>
              <a:gd name="connsiteY25" fmla="*/ 3852472 h 5171606"/>
              <a:gd name="connsiteX26" fmla="*/ 308891 w 1732956"/>
              <a:gd name="connsiteY26" fmla="*/ 3987383 h 5171606"/>
              <a:gd name="connsiteX27" fmla="*/ 323880 w 1732956"/>
              <a:gd name="connsiteY27" fmla="*/ 4242217 h 5171606"/>
              <a:gd name="connsiteX28" fmla="*/ 338870 w 1732956"/>
              <a:gd name="connsiteY28" fmla="*/ 4422098 h 5171606"/>
              <a:gd name="connsiteX29" fmla="*/ 383842 w 1732956"/>
              <a:gd name="connsiteY29" fmla="*/ 4482059 h 5171606"/>
              <a:gd name="connsiteX30" fmla="*/ 368852 w 1732956"/>
              <a:gd name="connsiteY30" fmla="*/ 4527030 h 5171606"/>
              <a:gd name="connsiteX31" fmla="*/ 413822 w 1732956"/>
              <a:gd name="connsiteY31" fmla="*/ 4616970 h 5171606"/>
              <a:gd name="connsiteX32" fmla="*/ 413822 w 1732956"/>
              <a:gd name="connsiteY32" fmla="*/ 4646951 h 5171606"/>
              <a:gd name="connsiteX33" fmla="*/ 383841 w 1732956"/>
              <a:gd name="connsiteY33" fmla="*/ 4781862 h 5171606"/>
              <a:gd name="connsiteX34" fmla="*/ 353861 w 1732956"/>
              <a:gd name="connsiteY34" fmla="*/ 4886793 h 5171606"/>
              <a:gd name="connsiteX35" fmla="*/ 353861 w 1732956"/>
              <a:gd name="connsiteY35" fmla="*/ 4886793 h 5171606"/>
              <a:gd name="connsiteX36" fmla="*/ 368851 w 1732956"/>
              <a:gd name="connsiteY36" fmla="*/ 5171606 h 5171606"/>
              <a:gd name="connsiteX37" fmla="*/ 518753 w 1732956"/>
              <a:gd name="connsiteY37" fmla="*/ 5171606 h 5171606"/>
              <a:gd name="connsiteX38" fmla="*/ 1028418 w 1732956"/>
              <a:gd name="connsiteY38" fmla="*/ 5111646 h 5171606"/>
              <a:gd name="connsiteX39" fmla="*/ 1193310 w 1732956"/>
              <a:gd name="connsiteY39" fmla="*/ 5111646 h 5171606"/>
              <a:gd name="connsiteX40" fmla="*/ 1433153 w 1732956"/>
              <a:gd name="connsiteY40" fmla="*/ 5096656 h 5171606"/>
              <a:gd name="connsiteX41" fmla="*/ 1463133 w 1732956"/>
              <a:gd name="connsiteY41" fmla="*/ 5096656 h 5171606"/>
              <a:gd name="connsiteX42" fmla="*/ 1732956 w 1732956"/>
              <a:gd name="connsiteY42" fmla="*/ 5126636 h 5171606"/>
              <a:gd name="connsiteX43" fmla="*/ 1583054 w 1732956"/>
              <a:gd name="connsiteY43" fmla="*/ 4871803 h 5171606"/>
              <a:gd name="connsiteX44" fmla="*/ 1553074 w 1732956"/>
              <a:gd name="connsiteY44" fmla="*/ 4676931 h 5171606"/>
              <a:gd name="connsiteX45" fmla="*/ 1553074 w 1732956"/>
              <a:gd name="connsiteY45" fmla="*/ 4542020 h 5171606"/>
              <a:gd name="connsiteX46" fmla="*/ 1538084 w 1732956"/>
              <a:gd name="connsiteY46" fmla="*/ 4497049 h 5171606"/>
              <a:gd name="connsiteX47" fmla="*/ 1418163 w 1732956"/>
              <a:gd name="connsiteY47" fmla="*/ 4302177 h 5171606"/>
              <a:gd name="connsiteX48" fmla="*/ 1538084 w 1732956"/>
              <a:gd name="connsiteY48" fmla="*/ 4032354 h 5171606"/>
              <a:gd name="connsiteX49" fmla="*/ 1508104 w 1732956"/>
              <a:gd name="connsiteY49" fmla="*/ 3717560 h 5171606"/>
              <a:gd name="connsiteX50" fmla="*/ 1508104 w 1732956"/>
              <a:gd name="connsiteY50" fmla="*/ 3627620 h 5171606"/>
              <a:gd name="connsiteX51" fmla="*/ 1478123 w 1732956"/>
              <a:gd name="connsiteY51" fmla="*/ 3507698 h 5171606"/>
              <a:gd name="connsiteX52" fmla="*/ 1508104 w 1732956"/>
              <a:gd name="connsiteY52" fmla="*/ 3237875 h 5171606"/>
              <a:gd name="connsiteX53" fmla="*/ 1508104 w 1732956"/>
              <a:gd name="connsiteY53" fmla="*/ 2953062 h 5171606"/>
              <a:gd name="connsiteX54" fmla="*/ 1448143 w 1732956"/>
              <a:gd name="connsiteY54" fmla="*/ 2803160 h 5171606"/>
              <a:gd name="connsiteX55" fmla="*/ 1478123 w 1732956"/>
              <a:gd name="connsiteY55" fmla="*/ 2653259 h 5171606"/>
              <a:gd name="connsiteX56" fmla="*/ 1373192 w 1732956"/>
              <a:gd name="connsiteY56" fmla="*/ 2458387 h 5171606"/>
              <a:gd name="connsiteX57" fmla="*/ 1433153 w 1732956"/>
              <a:gd name="connsiteY57" fmla="*/ 2098623 h 5171606"/>
              <a:gd name="connsiteX58" fmla="*/ 1388182 w 1732956"/>
              <a:gd name="connsiteY58" fmla="*/ 1753849 h 5171606"/>
              <a:gd name="connsiteX59" fmla="*/ 1388182 w 1732956"/>
              <a:gd name="connsiteY59" fmla="*/ 1738859 h 5171606"/>
              <a:gd name="connsiteX60" fmla="*/ 1373192 w 1732956"/>
              <a:gd name="connsiteY60" fmla="*/ 1603947 h 5171606"/>
              <a:gd name="connsiteX61" fmla="*/ 1358202 w 1732956"/>
              <a:gd name="connsiteY61" fmla="*/ 1558977 h 5171606"/>
              <a:gd name="connsiteX62" fmla="*/ 1343212 w 1732956"/>
              <a:gd name="connsiteY62" fmla="*/ 1499016 h 5171606"/>
              <a:gd name="connsiteX63" fmla="*/ 1253271 w 1732956"/>
              <a:gd name="connsiteY63" fmla="*/ 1364105 h 5171606"/>
              <a:gd name="connsiteX64" fmla="*/ 1343212 w 1732956"/>
              <a:gd name="connsiteY64" fmla="*/ 1289154 h 5171606"/>
              <a:gd name="connsiteX65" fmla="*/ 1373192 w 1732956"/>
              <a:gd name="connsiteY65" fmla="*/ 1244183 h 5171606"/>
              <a:gd name="connsiteX66" fmla="*/ 1373192 w 1732956"/>
              <a:gd name="connsiteY66" fmla="*/ 1244183 h 5171606"/>
              <a:gd name="connsiteX67" fmla="*/ 1328222 w 1732956"/>
              <a:gd name="connsiteY67" fmla="*/ 1109272 h 5171606"/>
              <a:gd name="connsiteX68" fmla="*/ 1403172 w 1732956"/>
              <a:gd name="connsiteY68" fmla="*/ 974360 h 5171606"/>
              <a:gd name="connsiteX69" fmla="*/ 1448143 w 1732956"/>
              <a:gd name="connsiteY69" fmla="*/ 944380 h 5171606"/>
              <a:gd name="connsiteX70" fmla="*/ 1478123 w 1732956"/>
              <a:gd name="connsiteY70" fmla="*/ 914400 h 5171606"/>
              <a:gd name="connsiteX71" fmla="*/ 1463133 w 1732956"/>
              <a:gd name="connsiteY71" fmla="*/ 824459 h 5171606"/>
              <a:gd name="connsiteX72" fmla="*/ 1358202 w 1732956"/>
              <a:gd name="connsiteY72" fmla="*/ 764498 h 5171606"/>
              <a:gd name="connsiteX73" fmla="*/ 1268261 w 1732956"/>
              <a:gd name="connsiteY73" fmla="*/ 569626 h 5171606"/>
              <a:gd name="connsiteX74" fmla="*/ 1253271 w 1732956"/>
              <a:gd name="connsiteY74" fmla="*/ 344774 h 5171606"/>
              <a:gd name="connsiteX75" fmla="*/ 1268261 w 1732956"/>
              <a:gd name="connsiteY75" fmla="*/ 209862 h 5171606"/>
              <a:gd name="connsiteX76" fmla="*/ 1268261 w 1732956"/>
              <a:gd name="connsiteY76" fmla="*/ 44970 h 5171606"/>
              <a:gd name="connsiteX77" fmla="*/ 1238281 w 1732956"/>
              <a:gd name="connsiteY77" fmla="*/ 0 h 5171606"/>
              <a:gd name="connsiteX78" fmla="*/ 1058399 w 1732956"/>
              <a:gd name="connsiteY78" fmla="*/ 0 h 5171606"/>
              <a:gd name="connsiteX79" fmla="*/ 878517 w 1732956"/>
              <a:gd name="connsiteY79" fmla="*/ 29980 h 5171606"/>
              <a:gd name="connsiteX80" fmla="*/ 503763 w 1732956"/>
              <a:gd name="connsiteY80" fmla="*/ 29980 h 5171606"/>
              <a:gd name="connsiteX81" fmla="*/ 278910 w 1732956"/>
              <a:gd name="connsiteY81" fmla="*/ 14990 h 5171606"/>
              <a:gd name="connsiteX82" fmla="*/ 54058 w 1732956"/>
              <a:gd name="connsiteY82" fmla="*/ 14990 h 5171606"/>
              <a:gd name="connsiteX83" fmla="*/ 1 w 1732956"/>
              <a:gd name="connsiteY83" fmla="*/ 44970 h 517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732956" h="5171606">
                <a:moveTo>
                  <a:pt x="1" y="44970"/>
                </a:moveTo>
                <a:lnTo>
                  <a:pt x="61930" y="299803"/>
                </a:lnTo>
                <a:lnTo>
                  <a:pt x="74951" y="404734"/>
                </a:lnTo>
                <a:lnTo>
                  <a:pt x="91254" y="569626"/>
                </a:lnTo>
                <a:lnTo>
                  <a:pt x="106900" y="749507"/>
                </a:lnTo>
                <a:lnTo>
                  <a:pt x="120580" y="884420"/>
                </a:lnTo>
                <a:cubicBezTo>
                  <a:pt x="100593" y="989351"/>
                  <a:pt x="278101" y="1139252"/>
                  <a:pt x="123202" y="1244183"/>
                </a:cubicBezTo>
                <a:lnTo>
                  <a:pt x="118611" y="1409075"/>
                </a:lnTo>
                <a:lnTo>
                  <a:pt x="149246" y="1603947"/>
                </a:lnTo>
                <a:cubicBezTo>
                  <a:pt x="149246" y="1648918"/>
                  <a:pt x="102308" y="1676400"/>
                  <a:pt x="102308" y="1693889"/>
                </a:cubicBezTo>
                <a:cubicBezTo>
                  <a:pt x="102308" y="1711378"/>
                  <a:pt x="138926" y="1686394"/>
                  <a:pt x="149247" y="1708879"/>
                </a:cubicBezTo>
                <a:cubicBezTo>
                  <a:pt x="159568" y="1731364"/>
                  <a:pt x="164455" y="1788826"/>
                  <a:pt x="164236" y="1828800"/>
                </a:cubicBezTo>
                <a:lnTo>
                  <a:pt x="233940" y="2158583"/>
                </a:lnTo>
                <a:lnTo>
                  <a:pt x="188969" y="2458387"/>
                </a:lnTo>
                <a:lnTo>
                  <a:pt x="233940" y="2668249"/>
                </a:lnTo>
                <a:lnTo>
                  <a:pt x="233940" y="2668249"/>
                </a:lnTo>
                <a:lnTo>
                  <a:pt x="248930" y="2818151"/>
                </a:lnTo>
                <a:lnTo>
                  <a:pt x="188970" y="3327816"/>
                </a:lnTo>
                <a:cubicBezTo>
                  <a:pt x="188970" y="3377783"/>
                  <a:pt x="188969" y="3427751"/>
                  <a:pt x="188969" y="3477718"/>
                </a:cubicBezTo>
                <a:cubicBezTo>
                  <a:pt x="163985" y="3537679"/>
                  <a:pt x="206457" y="3567659"/>
                  <a:pt x="218949" y="3597639"/>
                </a:cubicBezTo>
                <a:cubicBezTo>
                  <a:pt x="231441" y="3627619"/>
                  <a:pt x="251428" y="3650105"/>
                  <a:pt x="263920" y="3657600"/>
                </a:cubicBezTo>
                <a:cubicBezTo>
                  <a:pt x="276412" y="3665095"/>
                  <a:pt x="293900" y="3627620"/>
                  <a:pt x="293900" y="3642610"/>
                </a:cubicBezTo>
                <a:cubicBezTo>
                  <a:pt x="293900" y="3657600"/>
                  <a:pt x="273913" y="3712564"/>
                  <a:pt x="263919" y="3747541"/>
                </a:cubicBezTo>
                <a:cubicBezTo>
                  <a:pt x="238936" y="3792511"/>
                  <a:pt x="288500" y="3780019"/>
                  <a:pt x="298493" y="3792511"/>
                </a:cubicBezTo>
                <a:cubicBezTo>
                  <a:pt x="308487" y="3805003"/>
                  <a:pt x="317150" y="3812499"/>
                  <a:pt x="323880" y="3822492"/>
                </a:cubicBezTo>
                <a:cubicBezTo>
                  <a:pt x="330610" y="3832485"/>
                  <a:pt x="341369" y="3824990"/>
                  <a:pt x="338871" y="3852472"/>
                </a:cubicBezTo>
                <a:cubicBezTo>
                  <a:pt x="336373" y="3879954"/>
                  <a:pt x="303894" y="3952406"/>
                  <a:pt x="308891" y="3987383"/>
                </a:cubicBezTo>
                <a:lnTo>
                  <a:pt x="323880" y="4242217"/>
                </a:lnTo>
                <a:lnTo>
                  <a:pt x="338870" y="4422098"/>
                </a:lnTo>
                <a:lnTo>
                  <a:pt x="383842" y="4482059"/>
                </a:lnTo>
                <a:lnTo>
                  <a:pt x="368852" y="4527030"/>
                </a:lnTo>
                <a:lnTo>
                  <a:pt x="413822" y="4616970"/>
                </a:lnTo>
                <a:lnTo>
                  <a:pt x="413822" y="4646951"/>
                </a:lnTo>
                <a:lnTo>
                  <a:pt x="383841" y="4781862"/>
                </a:lnTo>
                <a:lnTo>
                  <a:pt x="353861" y="4886793"/>
                </a:lnTo>
                <a:lnTo>
                  <a:pt x="353861" y="4886793"/>
                </a:lnTo>
                <a:lnTo>
                  <a:pt x="368851" y="5171606"/>
                </a:lnTo>
                <a:lnTo>
                  <a:pt x="518753" y="5171606"/>
                </a:lnTo>
                <a:lnTo>
                  <a:pt x="1028418" y="5111646"/>
                </a:lnTo>
                <a:lnTo>
                  <a:pt x="1193310" y="5111646"/>
                </a:lnTo>
                <a:lnTo>
                  <a:pt x="1433153" y="5096656"/>
                </a:lnTo>
                <a:lnTo>
                  <a:pt x="1463133" y="5096656"/>
                </a:lnTo>
                <a:lnTo>
                  <a:pt x="1732956" y="5126636"/>
                </a:lnTo>
                <a:lnTo>
                  <a:pt x="1583054" y="4871803"/>
                </a:lnTo>
                <a:lnTo>
                  <a:pt x="1553074" y="4676931"/>
                </a:lnTo>
                <a:lnTo>
                  <a:pt x="1553074" y="4542020"/>
                </a:lnTo>
                <a:lnTo>
                  <a:pt x="1538084" y="4497049"/>
                </a:lnTo>
                <a:lnTo>
                  <a:pt x="1418163" y="4302177"/>
                </a:lnTo>
                <a:lnTo>
                  <a:pt x="1538084" y="4032354"/>
                </a:lnTo>
                <a:lnTo>
                  <a:pt x="1508104" y="3717560"/>
                </a:lnTo>
                <a:lnTo>
                  <a:pt x="1508104" y="3627620"/>
                </a:lnTo>
                <a:lnTo>
                  <a:pt x="1478123" y="3507698"/>
                </a:lnTo>
                <a:lnTo>
                  <a:pt x="1508104" y="3237875"/>
                </a:lnTo>
                <a:lnTo>
                  <a:pt x="1508104" y="2953062"/>
                </a:lnTo>
                <a:lnTo>
                  <a:pt x="1448143" y="2803160"/>
                </a:lnTo>
                <a:lnTo>
                  <a:pt x="1478123" y="2653259"/>
                </a:lnTo>
                <a:lnTo>
                  <a:pt x="1373192" y="2458387"/>
                </a:lnTo>
                <a:lnTo>
                  <a:pt x="1433153" y="2098623"/>
                </a:lnTo>
                <a:lnTo>
                  <a:pt x="1388182" y="1753849"/>
                </a:lnTo>
                <a:lnTo>
                  <a:pt x="1388182" y="1738859"/>
                </a:lnTo>
                <a:cubicBezTo>
                  <a:pt x="1383185" y="1693888"/>
                  <a:pt x="1380631" y="1648579"/>
                  <a:pt x="1373192" y="1603947"/>
                </a:cubicBezTo>
                <a:cubicBezTo>
                  <a:pt x="1370594" y="1588361"/>
                  <a:pt x="1358202" y="1558977"/>
                  <a:pt x="1358202" y="1558977"/>
                </a:cubicBezTo>
                <a:lnTo>
                  <a:pt x="1343212" y="1499016"/>
                </a:lnTo>
                <a:lnTo>
                  <a:pt x="1253271" y="1364105"/>
                </a:lnTo>
                <a:lnTo>
                  <a:pt x="1343212" y="1289154"/>
                </a:lnTo>
                <a:lnTo>
                  <a:pt x="1373192" y="1244183"/>
                </a:lnTo>
                <a:lnTo>
                  <a:pt x="1373192" y="1244183"/>
                </a:lnTo>
                <a:lnTo>
                  <a:pt x="1328222" y="1109272"/>
                </a:lnTo>
                <a:cubicBezTo>
                  <a:pt x="1353205" y="1064301"/>
                  <a:pt x="1372914" y="1015965"/>
                  <a:pt x="1403172" y="974360"/>
                </a:cubicBezTo>
                <a:cubicBezTo>
                  <a:pt x="1413768" y="959790"/>
                  <a:pt x="1434075" y="955634"/>
                  <a:pt x="1448143" y="944380"/>
                </a:cubicBezTo>
                <a:cubicBezTo>
                  <a:pt x="1459179" y="935551"/>
                  <a:pt x="1468130" y="924393"/>
                  <a:pt x="1478123" y="914400"/>
                </a:cubicBezTo>
                <a:lnTo>
                  <a:pt x="1463133" y="824459"/>
                </a:lnTo>
                <a:lnTo>
                  <a:pt x="1358202" y="764498"/>
                </a:lnTo>
                <a:lnTo>
                  <a:pt x="1268261" y="569626"/>
                </a:lnTo>
                <a:lnTo>
                  <a:pt x="1253271" y="344774"/>
                </a:lnTo>
                <a:lnTo>
                  <a:pt x="1268261" y="209862"/>
                </a:lnTo>
                <a:lnTo>
                  <a:pt x="1268261" y="44970"/>
                </a:lnTo>
                <a:lnTo>
                  <a:pt x="1238281" y="0"/>
                </a:lnTo>
                <a:lnTo>
                  <a:pt x="1058399" y="0"/>
                </a:lnTo>
                <a:lnTo>
                  <a:pt x="878517" y="29980"/>
                </a:lnTo>
                <a:lnTo>
                  <a:pt x="503763" y="29980"/>
                </a:lnTo>
                <a:lnTo>
                  <a:pt x="278910" y="14990"/>
                </a:lnTo>
                <a:lnTo>
                  <a:pt x="54058" y="14990"/>
                </a:lnTo>
                <a:lnTo>
                  <a:pt x="1" y="44970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0256C8B-AE6D-46F6-9642-47FCDF44F45D}"/>
              </a:ext>
            </a:extLst>
          </p:cNvPr>
          <p:cNvGrpSpPr/>
          <p:nvPr/>
        </p:nvGrpSpPr>
        <p:grpSpPr>
          <a:xfrm>
            <a:off x="5190614" y="4862577"/>
            <a:ext cx="2264789" cy="953605"/>
            <a:chOff x="5163789" y="4914204"/>
            <a:chExt cx="1936228" cy="933470"/>
          </a:xfrm>
        </p:grpSpPr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56A78D88-B70B-43C9-9EBF-1382E01F0F7E}"/>
                </a:ext>
              </a:extLst>
            </p:cNvPr>
            <p:cNvSpPr/>
            <p:nvPr/>
          </p:nvSpPr>
          <p:spPr>
            <a:xfrm>
              <a:off x="5834487" y="5318599"/>
              <a:ext cx="1265530" cy="182792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59168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73092">
                  <a:moveTo>
                    <a:pt x="10048" y="81207"/>
                  </a:moveTo>
                  <a:lnTo>
                    <a:pt x="0" y="352512"/>
                  </a:lnTo>
                  <a:lnTo>
                    <a:pt x="50242" y="473092"/>
                  </a:lnTo>
                  <a:lnTo>
                    <a:pt x="1095270" y="473092"/>
                  </a:lnTo>
                  <a:cubicBezTo>
                    <a:pt x="1085370" y="429413"/>
                    <a:pt x="1092588" y="376094"/>
                    <a:pt x="1065570" y="342055"/>
                  </a:cubicBezTo>
                  <a:cubicBezTo>
                    <a:pt x="1058797" y="246286"/>
                    <a:pt x="1017789" y="203531"/>
                    <a:pt x="1041828" y="131857"/>
                  </a:cubicBezTo>
                  <a:cubicBezTo>
                    <a:pt x="1064727" y="87904"/>
                    <a:pt x="1046541" y="43952"/>
                    <a:pt x="1045474" y="0"/>
                  </a:cubicBezTo>
                  <a:lnTo>
                    <a:pt x="723481" y="61110"/>
                  </a:lnTo>
                  <a:lnTo>
                    <a:pt x="10048" y="8120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25B7F47-A30F-4572-BA29-4B74B4B90548}"/>
                </a:ext>
              </a:extLst>
            </p:cNvPr>
            <p:cNvSpPr/>
            <p:nvPr/>
          </p:nvSpPr>
          <p:spPr>
            <a:xfrm rot="21399879">
              <a:off x="5667097" y="5136218"/>
              <a:ext cx="1265530" cy="560044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59168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73092">
                  <a:moveTo>
                    <a:pt x="10048" y="81207"/>
                  </a:moveTo>
                  <a:lnTo>
                    <a:pt x="0" y="352512"/>
                  </a:lnTo>
                  <a:lnTo>
                    <a:pt x="50242" y="473092"/>
                  </a:lnTo>
                  <a:lnTo>
                    <a:pt x="1095270" y="473092"/>
                  </a:lnTo>
                  <a:cubicBezTo>
                    <a:pt x="1085370" y="429413"/>
                    <a:pt x="1092588" y="376094"/>
                    <a:pt x="1065570" y="342055"/>
                  </a:cubicBezTo>
                  <a:cubicBezTo>
                    <a:pt x="1058797" y="246286"/>
                    <a:pt x="1017789" y="203531"/>
                    <a:pt x="1041828" y="131857"/>
                  </a:cubicBezTo>
                  <a:cubicBezTo>
                    <a:pt x="1064727" y="87904"/>
                    <a:pt x="1046541" y="43952"/>
                    <a:pt x="1045474" y="0"/>
                  </a:cubicBezTo>
                  <a:lnTo>
                    <a:pt x="723481" y="61110"/>
                  </a:lnTo>
                  <a:lnTo>
                    <a:pt x="10048" y="8120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E5B4836B-0F42-4F90-B279-66B84FE8098C}"/>
                </a:ext>
              </a:extLst>
            </p:cNvPr>
            <p:cNvSpPr/>
            <p:nvPr/>
          </p:nvSpPr>
          <p:spPr>
            <a:xfrm>
              <a:off x="5163789" y="4914204"/>
              <a:ext cx="1596775" cy="933470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92369">
                  <a:moveTo>
                    <a:pt x="10048" y="100484"/>
                  </a:moveTo>
                  <a:lnTo>
                    <a:pt x="0" y="371789"/>
                  </a:lnTo>
                  <a:lnTo>
                    <a:pt x="50242" y="492369"/>
                  </a:lnTo>
                  <a:lnTo>
                    <a:pt x="1095270" y="492369"/>
                  </a:lnTo>
                  <a:cubicBezTo>
                    <a:pt x="1074905" y="446820"/>
                    <a:pt x="1038258" y="407313"/>
                    <a:pt x="1034174" y="355721"/>
                  </a:cubicBezTo>
                  <a:cubicBezTo>
                    <a:pt x="1014545" y="294095"/>
                    <a:pt x="1000342" y="234485"/>
                    <a:pt x="1013273" y="166816"/>
                  </a:cubicBezTo>
                  <a:cubicBezTo>
                    <a:pt x="996357" y="107182"/>
                    <a:pt x="1028281" y="53591"/>
                    <a:pt x="1024932" y="0"/>
                  </a:cubicBezTo>
                  <a:lnTo>
                    <a:pt x="723481" y="80387"/>
                  </a:lnTo>
                  <a:lnTo>
                    <a:pt x="10048" y="1004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B97D326-DAD7-492B-ABA2-CC56A236054F}"/>
              </a:ext>
            </a:extLst>
          </p:cNvPr>
          <p:cNvSpPr txBox="1"/>
          <p:nvPr/>
        </p:nvSpPr>
        <p:spPr>
          <a:xfrm>
            <a:off x="1620055" y="995987"/>
            <a:ext cx="141269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موضع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نص</a:t>
            </a:r>
          </a:p>
          <a:p>
            <a:pPr algn="ctr">
              <a:spcBef>
                <a:spcPts val="1800"/>
              </a:spcBef>
            </a:pPr>
            <a:endParaRPr lang="ar-IQ" dirty="0">
              <a:solidFill>
                <a:schemeClr val="bg1"/>
              </a:solidFill>
              <a:cs typeface="AdvertisingExtraBold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275C39F-4ED5-429D-9FB4-F6387D45C644}"/>
              </a:ext>
            </a:extLst>
          </p:cNvPr>
          <p:cNvSpPr txBox="1"/>
          <p:nvPr/>
        </p:nvSpPr>
        <p:spPr>
          <a:xfrm>
            <a:off x="5140647" y="1458496"/>
            <a:ext cx="141269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موضع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نص</a:t>
            </a:r>
          </a:p>
          <a:p>
            <a:pPr algn="ctr">
              <a:spcBef>
                <a:spcPts val="1800"/>
              </a:spcBef>
            </a:pPr>
            <a:endParaRPr lang="ar-IQ" dirty="0">
              <a:solidFill>
                <a:schemeClr val="bg1"/>
              </a:solidFill>
              <a:cs typeface="AdvertisingExtraBold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3C0944D-3E67-4CE1-B02B-6A0B7179158A}"/>
              </a:ext>
            </a:extLst>
          </p:cNvPr>
          <p:cNvGrpSpPr/>
          <p:nvPr/>
        </p:nvGrpSpPr>
        <p:grpSpPr>
          <a:xfrm>
            <a:off x="8422464" y="3988535"/>
            <a:ext cx="1662788" cy="844060"/>
            <a:chOff x="1683572" y="3697960"/>
            <a:chExt cx="1246786" cy="663190"/>
          </a:xfrm>
        </p:grpSpPr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F50207AA-C930-4634-BB42-F2D03A92FB9D}"/>
                </a:ext>
              </a:extLst>
            </p:cNvPr>
            <p:cNvSpPr/>
            <p:nvPr/>
          </p:nvSpPr>
          <p:spPr>
            <a:xfrm>
              <a:off x="2031254" y="4047355"/>
              <a:ext cx="899104" cy="280281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59168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73092">
                  <a:moveTo>
                    <a:pt x="10048" y="81207"/>
                  </a:moveTo>
                  <a:lnTo>
                    <a:pt x="0" y="352512"/>
                  </a:lnTo>
                  <a:lnTo>
                    <a:pt x="50242" y="473092"/>
                  </a:lnTo>
                  <a:lnTo>
                    <a:pt x="1095270" y="473092"/>
                  </a:lnTo>
                  <a:cubicBezTo>
                    <a:pt x="1085370" y="429413"/>
                    <a:pt x="1092588" y="376094"/>
                    <a:pt x="1065570" y="342055"/>
                  </a:cubicBezTo>
                  <a:cubicBezTo>
                    <a:pt x="1058797" y="246286"/>
                    <a:pt x="1017789" y="203531"/>
                    <a:pt x="1041828" y="131857"/>
                  </a:cubicBezTo>
                  <a:cubicBezTo>
                    <a:pt x="1064727" y="87904"/>
                    <a:pt x="1046541" y="43952"/>
                    <a:pt x="1045474" y="0"/>
                  </a:cubicBezTo>
                  <a:lnTo>
                    <a:pt x="723481" y="61110"/>
                  </a:lnTo>
                  <a:lnTo>
                    <a:pt x="10048" y="8120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03010389-7D49-41A9-BED9-E39D10A8EC69}"/>
                </a:ext>
              </a:extLst>
            </p:cNvPr>
            <p:cNvSpPr/>
            <p:nvPr/>
          </p:nvSpPr>
          <p:spPr>
            <a:xfrm>
              <a:off x="1683572" y="3697960"/>
              <a:ext cx="1134439" cy="663190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92369">
                  <a:moveTo>
                    <a:pt x="10048" y="100484"/>
                  </a:moveTo>
                  <a:lnTo>
                    <a:pt x="0" y="371789"/>
                  </a:lnTo>
                  <a:lnTo>
                    <a:pt x="50242" y="492369"/>
                  </a:lnTo>
                  <a:lnTo>
                    <a:pt x="1095270" y="492369"/>
                  </a:lnTo>
                  <a:cubicBezTo>
                    <a:pt x="1074905" y="446820"/>
                    <a:pt x="1038258" y="407313"/>
                    <a:pt x="1034174" y="355721"/>
                  </a:cubicBezTo>
                  <a:cubicBezTo>
                    <a:pt x="1014545" y="294095"/>
                    <a:pt x="1000342" y="234485"/>
                    <a:pt x="1013273" y="166816"/>
                  </a:cubicBezTo>
                  <a:cubicBezTo>
                    <a:pt x="996357" y="107182"/>
                    <a:pt x="1028281" y="53591"/>
                    <a:pt x="1024932" y="0"/>
                  </a:cubicBezTo>
                  <a:lnTo>
                    <a:pt x="723481" y="80387"/>
                  </a:lnTo>
                  <a:lnTo>
                    <a:pt x="10048" y="1004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AEAFD2A-7AFD-46AB-B5B8-BE2FD2671056}"/>
              </a:ext>
            </a:extLst>
          </p:cNvPr>
          <p:cNvSpPr txBox="1"/>
          <p:nvPr/>
        </p:nvSpPr>
        <p:spPr>
          <a:xfrm rot="21411273">
            <a:off x="8349346" y="1189345"/>
            <a:ext cx="141269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موضع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نص</a:t>
            </a:r>
          </a:p>
          <a:p>
            <a:pPr algn="ctr">
              <a:spcBef>
                <a:spcPts val="1800"/>
              </a:spcBef>
            </a:pPr>
            <a:endParaRPr lang="ar-IQ" dirty="0">
              <a:solidFill>
                <a:schemeClr val="bg1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7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7" grpId="0" animBg="1"/>
      <p:bldP spid="13" grpId="0"/>
      <p:bldP spid="14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شكل حر: شكل 17">
            <a:extLst>
              <a:ext uri="{FF2B5EF4-FFF2-40B4-BE49-F238E27FC236}">
                <a16:creationId xmlns:a16="http://schemas.microsoft.com/office/drawing/2014/main" id="{4DA43CAA-F54F-4A28-86F2-09D83A98E970}"/>
              </a:ext>
            </a:extLst>
          </p:cNvPr>
          <p:cNvSpPr/>
          <p:nvPr/>
        </p:nvSpPr>
        <p:spPr>
          <a:xfrm rot="159338">
            <a:off x="8233560" y="-67537"/>
            <a:ext cx="1554330" cy="4317167"/>
          </a:xfrm>
          <a:custGeom>
            <a:avLst/>
            <a:gdLst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59961 w 1094282"/>
              <a:gd name="connsiteY9" fmla="*/ 148402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19922 w 1094282"/>
              <a:gd name="connsiteY19" fmla="*/ 2833141 h 4317167"/>
              <a:gd name="connsiteX20" fmla="*/ 134912 w 1094282"/>
              <a:gd name="connsiteY20" fmla="*/ 2968053 h 4317167"/>
              <a:gd name="connsiteX21" fmla="*/ 149902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59961 w 1094282"/>
              <a:gd name="connsiteY9" fmla="*/ 148402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19922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59961 w 1094282"/>
              <a:gd name="connsiteY9" fmla="*/ 148402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23281 w 1094282"/>
              <a:gd name="connsiteY9" fmla="*/ 148402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0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29981 w 1094282"/>
              <a:gd name="connsiteY5" fmla="*/ 95937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64892 w 1094282"/>
              <a:gd name="connsiteY22" fmla="*/ 3057994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192116 w 1094282"/>
              <a:gd name="connsiteY21" fmla="*/ 2983043 h 4317167"/>
              <a:gd name="connsiteX22" fmla="*/ 185976 w 1094282"/>
              <a:gd name="connsiteY22" fmla="*/ 3056605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34912 w 1094282"/>
              <a:gd name="connsiteY20" fmla="*/ 2968053 h 4317167"/>
              <a:gd name="connsiteX21" fmla="*/ 203147 w 1094282"/>
              <a:gd name="connsiteY21" fmla="*/ 2997324 h 4317167"/>
              <a:gd name="connsiteX22" fmla="*/ 185976 w 1094282"/>
              <a:gd name="connsiteY22" fmla="*/ 3056605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59961 w 1094282"/>
              <a:gd name="connsiteY8" fmla="*/ 1364105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77080 w 1094282"/>
              <a:gd name="connsiteY20" fmla="*/ 2965275 h 4317167"/>
              <a:gd name="connsiteX21" fmla="*/ 203147 w 1094282"/>
              <a:gd name="connsiteY21" fmla="*/ 2997324 h 4317167"/>
              <a:gd name="connsiteX22" fmla="*/ 185976 w 1094282"/>
              <a:gd name="connsiteY22" fmla="*/ 3056605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  <a:gd name="connsiteX0" fmla="*/ 0 w 1094282"/>
              <a:gd name="connsiteY0" fmla="*/ 0 h 4317167"/>
              <a:gd name="connsiteX1" fmla="*/ 44971 w 1094282"/>
              <a:gd name="connsiteY1" fmla="*/ 299803 h 4317167"/>
              <a:gd name="connsiteX2" fmla="*/ 59961 w 1094282"/>
              <a:gd name="connsiteY2" fmla="*/ 419725 h 4317167"/>
              <a:gd name="connsiteX3" fmla="*/ 59961 w 1094282"/>
              <a:gd name="connsiteY3" fmla="*/ 704538 h 4317167"/>
              <a:gd name="connsiteX4" fmla="*/ 73874 w 1094282"/>
              <a:gd name="connsiteY4" fmla="*/ 809469 h 4317167"/>
              <a:gd name="connsiteX5" fmla="*/ 93301 w 1094282"/>
              <a:gd name="connsiteY5" fmla="*/ 974361 h 4317167"/>
              <a:gd name="connsiteX6" fmla="*/ 104932 w 1094282"/>
              <a:gd name="connsiteY6" fmla="*/ 1124262 h 4317167"/>
              <a:gd name="connsiteX7" fmla="*/ 104932 w 1094282"/>
              <a:gd name="connsiteY7" fmla="*/ 1139253 h 4317167"/>
              <a:gd name="connsiteX8" fmla="*/ 112671 w 1094282"/>
              <a:gd name="connsiteY8" fmla="*/ 1360632 h 4317167"/>
              <a:gd name="connsiteX9" fmla="*/ 165495 w 1094282"/>
              <a:gd name="connsiteY9" fmla="*/ 1469036 h 4317167"/>
              <a:gd name="connsiteX10" fmla="*/ 119922 w 1094282"/>
              <a:gd name="connsiteY10" fmla="*/ 1618938 h 4317167"/>
              <a:gd name="connsiteX11" fmla="*/ 134912 w 1094282"/>
              <a:gd name="connsiteY11" fmla="*/ 1738859 h 4317167"/>
              <a:gd name="connsiteX12" fmla="*/ 149902 w 1094282"/>
              <a:gd name="connsiteY12" fmla="*/ 1963712 h 4317167"/>
              <a:gd name="connsiteX13" fmla="*/ 149902 w 1094282"/>
              <a:gd name="connsiteY13" fmla="*/ 1978702 h 4317167"/>
              <a:gd name="connsiteX14" fmla="*/ 149902 w 1094282"/>
              <a:gd name="connsiteY14" fmla="*/ 2173574 h 4317167"/>
              <a:gd name="connsiteX15" fmla="*/ 164892 w 1094282"/>
              <a:gd name="connsiteY15" fmla="*/ 2308485 h 4317167"/>
              <a:gd name="connsiteX16" fmla="*/ 164892 w 1094282"/>
              <a:gd name="connsiteY16" fmla="*/ 2638269 h 4317167"/>
              <a:gd name="connsiteX17" fmla="*/ 164892 w 1094282"/>
              <a:gd name="connsiteY17" fmla="*/ 2728210 h 4317167"/>
              <a:gd name="connsiteX18" fmla="*/ 164892 w 1094282"/>
              <a:gd name="connsiteY18" fmla="*/ 2728210 h 4317167"/>
              <a:gd name="connsiteX19" fmla="*/ 172689 w 1094282"/>
              <a:gd name="connsiteY19" fmla="*/ 2833141 h 4317167"/>
              <a:gd name="connsiteX20" fmla="*/ 177080 w 1094282"/>
              <a:gd name="connsiteY20" fmla="*/ 2965275 h 4317167"/>
              <a:gd name="connsiteX21" fmla="*/ 203147 w 1094282"/>
              <a:gd name="connsiteY21" fmla="*/ 2997324 h 4317167"/>
              <a:gd name="connsiteX22" fmla="*/ 185976 w 1094282"/>
              <a:gd name="connsiteY22" fmla="*/ 3056605 h 4317167"/>
              <a:gd name="connsiteX23" fmla="*/ 284814 w 1094282"/>
              <a:gd name="connsiteY23" fmla="*/ 3207895 h 4317167"/>
              <a:gd name="connsiteX24" fmla="*/ 239843 w 1094282"/>
              <a:gd name="connsiteY24" fmla="*/ 3342807 h 4317167"/>
              <a:gd name="connsiteX25" fmla="*/ 209863 w 1094282"/>
              <a:gd name="connsiteY25" fmla="*/ 3447738 h 4317167"/>
              <a:gd name="connsiteX26" fmla="*/ 209863 w 1094282"/>
              <a:gd name="connsiteY26" fmla="*/ 3537679 h 4317167"/>
              <a:gd name="connsiteX27" fmla="*/ 209863 w 1094282"/>
              <a:gd name="connsiteY27" fmla="*/ 3687580 h 4317167"/>
              <a:gd name="connsiteX28" fmla="*/ 209863 w 1094282"/>
              <a:gd name="connsiteY28" fmla="*/ 3702571 h 4317167"/>
              <a:gd name="connsiteX29" fmla="*/ 314794 w 1094282"/>
              <a:gd name="connsiteY29" fmla="*/ 4137285 h 4317167"/>
              <a:gd name="connsiteX30" fmla="*/ 329784 w 1094282"/>
              <a:gd name="connsiteY30" fmla="*/ 4257207 h 4317167"/>
              <a:gd name="connsiteX31" fmla="*/ 419725 w 1094282"/>
              <a:gd name="connsiteY31" fmla="*/ 4317167 h 4317167"/>
              <a:gd name="connsiteX32" fmla="*/ 494676 w 1094282"/>
              <a:gd name="connsiteY32" fmla="*/ 4317167 h 4317167"/>
              <a:gd name="connsiteX33" fmla="*/ 569627 w 1094282"/>
              <a:gd name="connsiteY33" fmla="*/ 4317167 h 4317167"/>
              <a:gd name="connsiteX34" fmla="*/ 629587 w 1094282"/>
              <a:gd name="connsiteY34" fmla="*/ 4302177 h 4317167"/>
              <a:gd name="connsiteX35" fmla="*/ 719528 w 1094282"/>
              <a:gd name="connsiteY35" fmla="*/ 4287187 h 4317167"/>
              <a:gd name="connsiteX36" fmla="*/ 914400 w 1094282"/>
              <a:gd name="connsiteY36" fmla="*/ 4257207 h 4317167"/>
              <a:gd name="connsiteX37" fmla="*/ 914400 w 1094282"/>
              <a:gd name="connsiteY37" fmla="*/ 4257207 h 4317167"/>
              <a:gd name="connsiteX38" fmla="*/ 914400 w 1094282"/>
              <a:gd name="connsiteY38" fmla="*/ 4257207 h 4317167"/>
              <a:gd name="connsiteX39" fmla="*/ 989351 w 1094282"/>
              <a:gd name="connsiteY39" fmla="*/ 4257207 h 4317167"/>
              <a:gd name="connsiteX40" fmla="*/ 1049312 w 1094282"/>
              <a:gd name="connsiteY40" fmla="*/ 4257207 h 4317167"/>
              <a:gd name="connsiteX41" fmla="*/ 1049312 w 1094282"/>
              <a:gd name="connsiteY41" fmla="*/ 4257207 h 4317167"/>
              <a:gd name="connsiteX42" fmla="*/ 1064302 w 1094282"/>
              <a:gd name="connsiteY42" fmla="*/ 4167266 h 4317167"/>
              <a:gd name="connsiteX43" fmla="*/ 1064302 w 1094282"/>
              <a:gd name="connsiteY43" fmla="*/ 4167266 h 4317167"/>
              <a:gd name="connsiteX44" fmla="*/ 1064302 w 1094282"/>
              <a:gd name="connsiteY44" fmla="*/ 4167266 h 4317167"/>
              <a:gd name="connsiteX45" fmla="*/ 1094282 w 1094282"/>
              <a:gd name="connsiteY45" fmla="*/ 3972394 h 4317167"/>
              <a:gd name="connsiteX46" fmla="*/ 1064302 w 1094282"/>
              <a:gd name="connsiteY46" fmla="*/ 3852472 h 4317167"/>
              <a:gd name="connsiteX47" fmla="*/ 1049312 w 1094282"/>
              <a:gd name="connsiteY47" fmla="*/ 3672590 h 4317167"/>
              <a:gd name="connsiteX48" fmla="*/ 1079292 w 1094282"/>
              <a:gd name="connsiteY48" fmla="*/ 3597640 h 4317167"/>
              <a:gd name="connsiteX49" fmla="*/ 1064302 w 1094282"/>
              <a:gd name="connsiteY49" fmla="*/ 3462728 h 4317167"/>
              <a:gd name="connsiteX50" fmla="*/ 1019332 w 1094282"/>
              <a:gd name="connsiteY50" fmla="*/ 3312826 h 4317167"/>
              <a:gd name="connsiteX51" fmla="*/ 1004341 w 1094282"/>
              <a:gd name="connsiteY51" fmla="*/ 3028013 h 4317167"/>
              <a:gd name="connsiteX52" fmla="*/ 1004341 w 1094282"/>
              <a:gd name="connsiteY52" fmla="*/ 3028013 h 4317167"/>
              <a:gd name="connsiteX53" fmla="*/ 1004341 w 1094282"/>
              <a:gd name="connsiteY53" fmla="*/ 2923082 h 4317167"/>
              <a:gd name="connsiteX54" fmla="*/ 989351 w 1094282"/>
              <a:gd name="connsiteY54" fmla="*/ 2788171 h 4317167"/>
              <a:gd name="connsiteX55" fmla="*/ 974361 w 1094282"/>
              <a:gd name="connsiteY55" fmla="*/ 2668249 h 4317167"/>
              <a:gd name="connsiteX56" fmla="*/ 974361 w 1094282"/>
              <a:gd name="connsiteY56" fmla="*/ 2608289 h 4317167"/>
              <a:gd name="connsiteX57" fmla="*/ 974361 w 1094282"/>
              <a:gd name="connsiteY57" fmla="*/ 2608289 h 4317167"/>
              <a:gd name="connsiteX58" fmla="*/ 914400 w 1094282"/>
              <a:gd name="connsiteY58" fmla="*/ 2458387 h 4317167"/>
              <a:gd name="connsiteX59" fmla="*/ 1049312 w 1094282"/>
              <a:gd name="connsiteY59" fmla="*/ 2158584 h 4317167"/>
              <a:gd name="connsiteX60" fmla="*/ 944381 w 1094282"/>
              <a:gd name="connsiteY60" fmla="*/ 1978702 h 4317167"/>
              <a:gd name="connsiteX61" fmla="*/ 1049312 w 1094282"/>
              <a:gd name="connsiteY61" fmla="*/ 1678899 h 4317167"/>
              <a:gd name="connsiteX62" fmla="*/ 1019332 w 1094282"/>
              <a:gd name="connsiteY62" fmla="*/ 1454046 h 4317167"/>
              <a:gd name="connsiteX63" fmla="*/ 1004341 w 1094282"/>
              <a:gd name="connsiteY63" fmla="*/ 1334125 h 4317167"/>
              <a:gd name="connsiteX64" fmla="*/ 989351 w 1094282"/>
              <a:gd name="connsiteY64" fmla="*/ 1274164 h 4317167"/>
              <a:gd name="connsiteX65" fmla="*/ 959371 w 1094282"/>
              <a:gd name="connsiteY65" fmla="*/ 1154243 h 4317167"/>
              <a:gd name="connsiteX66" fmla="*/ 929391 w 1094282"/>
              <a:gd name="connsiteY66" fmla="*/ 1019331 h 4317167"/>
              <a:gd name="connsiteX67" fmla="*/ 839450 w 1094282"/>
              <a:gd name="connsiteY67" fmla="*/ 179882 h 4317167"/>
              <a:gd name="connsiteX68" fmla="*/ 839450 w 1094282"/>
              <a:gd name="connsiteY68" fmla="*/ 179882 h 4317167"/>
              <a:gd name="connsiteX69" fmla="*/ 794479 w 1094282"/>
              <a:gd name="connsiteY69" fmla="*/ 29980 h 4317167"/>
              <a:gd name="connsiteX70" fmla="*/ 614597 w 1094282"/>
              <a:gd name="connsiteY70" fmla="*/ 14990 h 4317167"/>
              <a:gd name="connsiteX71" fmla="*/ 464695 w 1094282"/>
              <a:gd name="connsiteY71" fmla="*/ 14990 h 4317167"/>
              <a:gd name="connsiteX72" fmla="*/ 209863 w 1094282"/>
              <a:gd name="connsiteY72" fmla="*/ 74951 h 4317167"/>
              <a:gd name="connsiteX73" fmla="*/ 59961 w 1094282"/>
              <a:gd name="connsiteY73" fmla="*/ 0 h 4317167"/>
              <a:gd name="connsiteX74" fmla="*/ 0 w 1094282"/>
              <a:gd name="connsiteY74" fmla="*/ 0 h 431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094282" h="4317167">
                <a:moveTo>
                  <a:pt x="0" y="0"/>
                </a:moveTo>
                <a:lnTo>
                  <a:pt x="44971" y="299803"/>
                </a:lnTo>
                <a:lnTo>
                  <a:pt x="59961" y="419725"/>
                </a:lnTo>
                <a:lnTo>
                  <a:pt x="59961" y="704538"/>
                </a:lnTo>
                <a:lnTo>
                  <a:pt x="73874" y="809469"/>
                </a:lnTo>
                <a:lnTo>
                  <a:pt x="93301" y="974361"/>
                </a:lnTo>
                <a:lnTo>
                  <a:pt x="104932" y="1124262"/>
                </a:lnTo>
                <a:lnTo>
                  <a:pt x="104932" y="1139253"/>
                </a:lnTo>
                <a:lnTo>
                  <a:pt x="112671" y="1360632"/>
                </a:lnTo>
                <a:lnTo>
                  <a:pt x="165495" y="1469036"/>
                </a:lnTo>
                <a:cubicBezTo>
                  <a:pt x="164375" y="1514007"/>
                  <a:pt x="125019" y="1573968"/>
                  <a:pt x="119922" y="1618938"/>
                </a:cubicBezTo>
                <a:cubicBezTo>
                  <a:pt x="114825" y="1663908"/>
                  <a:pt x="129915" y="1698885"/>
                  <a:pt x="134912" y="1738859"/>
                </a:cubicBezTo>
                <a:lnTo>
                  <a:pt x="149902" y="1963712"/>
                </a:lnTo>
                <a:lnTo>
                  <a:pt x="149902" y="1978702"/>
                </a:lnTo>
                <a:lnTo>
                  <a:pt x="149902" y="2173574"/>
                </a:lnTo>
                <a:lnTo>
                  <a:pt x="164892" y="2308485"/>
                </a:lnTo>
                <a:lnTo>
                  <a:pt x="164892" y="2638269"/>
                </a:lnTo>
                <a:lnTo>
                  <a:pt x="164892" y="2728210"/>
                </a:lnTo>
                <a:lnTo>
                  <a:pt x="164892" y="2728210"/>
                </a:lnTo>
                <a:lnTo>
                  <a:pt x="172689" y="2833141"/>
                </a:lnTo>
                <a:lnTo>
                  <a:pt x="177080" y="2965275"/>
                </a:lnTo>
                <a:lnTo>
                  <a:pt x="203147" y="2997324"/>
                </a:lnTo>
                <a:lnTo>
                  <a:pt x="185976" y="3056605"/>
                </a:lnTo>
                <a:lnTo>
                  <a:pt x="284814" y="3207895"/>
                </a:lnTo>
                <a:lnTo>
                  <a:pt x="239843" y="3342807"/>
                </a:lnTo>
                <a:lnTo>
                  <a:pt x="209863" y="3447738"/>
                </a:lnTo>
                <a:lnTo>
                  <a:pt x="209863" y="3537679"/>
                </a:lnTo>
                <a:lnTo>
                  <a:pt x="209863" y="3687580"/>
                </a:lnTo>
                <a:lnTo>
                  <a:pt x="209863" y="3702571"/>
                </a:lnTo>
                <a:lnTo>
                  <a:pt x="314794" y="4137285"/>
                </a:lnTo>
                <a:lnTo>
                  <a:pt x="329784" y="4257207"/>
                </a:lnTo>
                <a:lnTo>
                  <a:pt x="419725" y="4317167"/>
                </a:lnTo>
                <a:lnTo>
                  <a:pt x="494676" y="4317167"/>
                </a:lnTo>
                <a:lnTo>
                  <a:pt x="569627" y="4317167"/>
                </a:lnTo>
                <a:lnTo>
                  <a:pt x="629587" y="4302177"/>
                </a:lnTo>
                <a:lnTo>
                  <a:pt x="719528" y="4287187"/>
                </a:lnTo>
                <a:cubicBezTo>
                  <a:pt x="873951" y="4252871"/>
                  <a:pt x="808372" y="4257207"/>
                  <a:pt x="914400" y="4257207"/>
                </a:cubicBezTo>
                <a:lnTo>
                  <a:pt x="914400" y="4257207"/>
                </a:lnTo>
                <a:lnTo>
                  <a:pt x="914400" y="4257207"/>
                </a:lnTo>
                <a:lnTo>
                  <a:pt x="989351" y="4257207"/>
                </a:lnTo>
                <a:lnTo>
                  <a:pt x="1049312" y="4257207"/>
                </a:lnTo>
                <a:lnTo>
                  <a:pt x="1049312" y="4257207"/>
                </a:lnTo>
                <a:lnTo>
                  <a:pt x="1064302" y="4167266"/>
                </a:lnTo>
                <a:lnTo>
                  <a:pt x="1064302" y="4167266"/>
                </a:lnTo>
                <a:lnTo>
                  <a:pt x="1064302" y="4167266"/>
                </a:lnTo>
                <a:lnTo>
                  <a:pt x="1094282" y="3972394"/>
                </a:lnTo>
                <a:lnTo>
                  <a:pt x="1064302" y="3852472"/>
                </a:lnTo>
                <a:lnTo>
                  <a:pt x="1049312" y="3672590"/>
                </a:lnTo>
                <a:lnTo>
                  <a:pt x="1079292" y="3597640"/>
                </a:lnTo>
                <a:lnTo>
                  <a:pt x="1064302" y="3462728"/>
                </a:lnTo>
                <a:lnTo>
                  <a:pt x="1019332" y="3312826"/>
                </a:lnTo>
                <a:cubicBezTo>
                  <a:pt x="998823" y="3128253"/>
                  <a:pt x="1004341" y="3223162"/>
                  <a:pt x="1004341" y="3028013"/>
                </a:cubicBezTo>
                <a:lnTo>
                  <a:pt x="1004341" y="3028013"/>
                </a:lnTo>
                <a:lnTo>
                  <a:pt x="1004341" y="2923082"/>
                </a:lnTo>
                <a:cubicBezTo>
                  <a:pt x="999344" y="2878112"/>
                  <a:pt x="994638" y="2833108"/>
                  <a:pt x="989351" y="2788171"/>
                </a:cubicBezTo>
                <a:cubicBezTo>
                  <a:pt x="984644" y="2748162"/>
                  <a:pt x="977706" y="2708395"/>
                  <a:pt x="974361" y="2668249"/>
                </a:cubicBezTo>
                <a:cubicBezTo>
                  <a:pt x="972701" y="2648331"/>
                  <a:pt x="974361" y="2628276"/>
                  <a:pt x="974361" y="2608289"/>
                </a:cubicBezTo>
                <a:lnTo>
                  <a:pt x="974361" y="2608289"/>
                </a:lnTo>
                <a:lnTo>
                  <a:pt x="914400" y="2458387"/>
                </a:lnTo>
                <a:lnTo>
                  <a:pt x="1049312" y="2158584"/>
                </a:lnTo>
                <a:lnTo>
                  <a:pt x="944381" y="1978702"/>
                </a:lnTo>
                <a:lnTo>
                  <a:pt x="1049312" y="1678899"/>
                </a:lnTo>
                <a:lnTo>
                  <a:pt x="1019332" y="1454046"/>
                </a:lnTo>
                <a:lnTo>
                  <a:pt x="1004341" y="1334125"/>
                </a:lnTo>
                <a:lnTo>
                  <a:pt x="989351" y="1274164"/>
                </a:lnTo>
                <a:lnTo>
                  <a:pt x="959371" y="1154243"/>
                </a:lnTo>
                <a:lnTo>
                  <a:pt x="929391" y="1019331"/>
                </a:lnTo>
                <a:lnTo>
                  <a:pt x="839450" y="179882"/>
                </a:lnTo>
                <a:lnTo>
                  <a:pt x="839450" y="179882"/>
                </a:lnTo>
                <a:lnTo>
                  <a:pt x="794479" y="29980"/>
                </a:lnTo>
                <a:lnTo>
                  <a:pt x="614597" y="14990"/>
                </a:lnTo>
                <a:lnTo>
                  <a:pt x="464695" y="14990"/>
                </a:lnTo>
                <a:lnTo>
                  <a:pt x="209863" y="74951"/>
                </a:lnTo>
                <a:lnTo>
                  <a:pt x="599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  <a:ln w="28575"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ar-IQ" dirty="0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AF3BF3D2-CCC0-46CC-BF73-B79C886799E2}"/>
              </a:ext>
            </a:extLst>
          </p:cNvPr>
          <p:cNvSpPr/>
          <p:nvPr/>
        </p:nvSpPr>
        <p:spPr>
          <a:xfrm>
            <a:off x="1511187" y="-14990"/>
            <a:ext cx="1588545" cy="3868615"/>
          </a:xfrm>
          <a:custGeom>
            <a:avLst/>
            <a:gdLst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84406 w 872197"/>
              <a:gd name="connsiteY5" fmla="*/ 914400 h 3868615"/>
              <a:gd name="connsiteX6" fmla="*/ 98474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98474 w 872197"/>
              <a:gd name="connsiteY10" fmla="*/ 2138289 h 3868615"/>
              <a:gd name="connsiteX11" fmla="*/ 140677 w 872197"/>
              <a:gd name="connsiteY11" fmla="*/ 2560320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101765 w 872197"/>
              <a:gd name="connsiteY5" fmla="*/ 862885 h 3868615"/>
              <a:gd name="connsiteX6" fmla="*/ 98474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98474 w 872197"/>
              <a:gd name="connsiteY10" fmla="*/ 2138289 h 3868615"/>
              <a:gd name="connsiteX11" fmla="*/ 140677 w 872197"/>
              <a:gd name="connsiteY11" fmla="*/ 2560320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98474 w 872197"/>
              <a:gd name="connsiteY10" fmla="*/ 2138289 h 3868615"/>
              <a:gd name="connsiteX11" fmla="*/ 140677 w 872197"/>
              <a:gd name="connsiteY11" fmla="*/ 2560320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5455 w 872197"/>
              <a:gd name="connsiteY10" fmla="*/ 2138289 h 3868615"/>
              <a:gd name="connsiteX11" fmla="*/ 140677 w 872197"/>
              <a:gd name="connsiteY11" fmla="*/ 2560320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14068 w 872197"/>
              <a:gd name="connsiteY4" fmla="*/ 815926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5455 w 872197"/>
              <a:gd name="connsiteY10" fmla="*/ 2138289 h 3868615"/>
              <a:gd name="connsiteX11" fmla="*/ 179734 w 872197"/>
              <a:gd name="connsiteY11" fmla="*/ 2553881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5455 w 872197"/>
              <a:gd name="connsiteY10" fmla="*/ 2138289 h 3868615"/>
              <a:gd name="connsiteX11" fmla="*/ 179734 w 872197"/>
              <a:gd name="connsiteY11" fmla="*/ 2553881 h 3868615"/>
              <a:gd name="connsiteX12" fmla="*/ 140677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5455 w 872197"/>
              <a:gd name="connsiteY10" fmla="*/ 2138289 h 3868615"/>
              <a:gd name="connsiteX11" fmla="*/ 179734 w 872197"/>
              <a:gd name="connsiteY11" fmla="*/ 2553881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72436 w 872197"/>
              <a:gd name="connsiteY10" fmla="*/ 2215562 h 3868615"/>
              <a:gd name="connsiteX11" fmla="*/ 179734 w 872197"/>
              <a:gd name="connsiteY11" fmla="*/ 2553881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9794 w 872197"/>
              <a:gd name="connsiteY10" fmla="*/ 2389427 h 3868615"/>
              <a:gd name="connsiteX11" fmla="*/ 179734 w 872197"/>
              <a:gd name="connsiteY11" fmla="*/ 2553881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9794 w 872197"/>
              <a:gd name="connsiteY10" fmla="*/ 2389427 h 3868615"/>
              <a:gd name="connsiteX11" fmla="*/ 214451 w 872197"/>
              <a:gd name="connsiteY11" fmla="*/ 2444411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9794 w 872197"/>
              <a:gd name="connsiteY10" fmla="*/ 2389427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137530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1115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1115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01765 w 872197"/>
              <a:gd name="connsiteY5" fmla="*/ 862885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1115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72197"/>
              <a:gd name="connsiteY0" fmla="*/ 28135 h 3868615"/>
              <a:gd name="connsiteX1" fmla="*/ 70339 w 872197"/>
              <a:gd name="connsiteY1" fmla="*/ 323557 h 3868615"/>
              <a:gd name="connsiteX2" fmla="*/ 0 w 872197"/>
              <a:gd name="connsiteY2" fmla="*/ 393895 h 3868615"/>
              <a:gd name="connsiteX3" fmla="*/ 84406 w 872197"/>
              <a:gd name="connsiteY3" fmla="*/ 647113 h 3868615"/>
              <a:gd name="connsiteX4" fmla="*/ 48785 w 872197"/>
              <a:gd name="connsiteY4" fmla="*/ 777289 h 3868615"/>
              <a:gd name="connsiteX5" fmla="*/ 127803 w 872197"/>
              <a:gd name="connsiteY5" fmla="*/ 798490 h 3868615"/>
              <a:gd name="connsiteX6" fmla="*/ 111493 w 872197"/>
              <a:gd name="connsiteY6" fmla="*/ 1266092 h 3868615"/>
              <a:gd name="connsiteX7" fmla="*/ 98474 w 872197"/>
              <a:gd name="connsiteY7" fmla="*/ 1603717 h 3868615"/>
              <a:gd name="connsiteX8" fmla="*/ 140677 w 872197"/>
              <a:gd name="connsiteY8" fmla="*/ 1730326 h 3868615"/>
              <a:gd name="connsiteX9" fmla="*/ 126609 w 872197"/>
              <a:gd name="connsiteY9" fmla="*/ 2025747 h 3868615"/>
              <a:gd name="connsiteX10" fmla="*/ 81115 w 872197"/>
              <a:gd name="connsiteY10" fmla="*/ 2312154 h 3868615"/>
              <a:gd name="connsiteX11" fmla="*/ 179735 w 872197"/>
              <a:gd name="connsiteY11" fmla="*/ 2483048 h 3868615"/>
              <a:gd name="connsiteX12" fmla="*/ 158036 w 872197"/>
              <a:gd name="connsiteY12" fmla="*/ 2968283 h 3868615"/>
              <a:gd name="connsiteX13" fmla="*/ 168812 w 872197"/>
              <a:gd name="connsiteY13" fmla="*/ 3235569 h 3868615"/>
              <a:gd name="connsiteX14" fmla="*/ 112542 w 872197"/>
              <a:gd name="connsiteY14" fmla="*/ 3502855 h 3868615"/>
              <a:gd name="connsiteX15" fmla="*/ 168812 w 872197"/>
              <a:gd name="connsiteY15" fmla="*/ 3671667 h 3868615"/>
              <a:gd name="connsiteX16" fmla="*/ 154745 w 872197"/>
              <a:gd name="connsiteY16" fmla="*/ 3868615 h 3868615"/>
              <a:gd name="connsiteX17" fmla="*/ 464234 w 872197"/>
              <a:gd name="connsiteY17" fmla="*/ 3868615 h 3868615"/>
              <a:gd name="connsiteX18" fmla="*/ 773723 w 872197"/>
              <a:gd name="connsiteY18" fmla="*/ 3868615 h 3868615"/>
              <a:gd name="connsiteX19" fmla="*/ 844062 w 872197"/>
              <a:gd name="connsiteY19" fmla="*/ 3699803 h 3868615"/>
              <a:gd name="connsiteX20" fmla="*/ 815926 w 872197"/>
              <a:gd name="connsiteY20" fmla="*/ 3657600 h 3868615"/>
              <a:gd name="connsiteX21" fmla="*/ 759655 w 872197"/>
              <a:gd name="connsiteY21" fmla="*/ 3573193 h 3868615"/>
              <a:gd name="connsiteX22" fmla="*/ 759655 w 872197"/>
              <a:gd name="connsiteY22" fmla="*/ 3291840 h 3868615"/>
              <a:gd name="connsiteX23" fmla="*/ 731520 w 872197"/>
              <a:gd name="connsiteY23" fmla="*/ 2968283 h 3868615"/>
              <a:gd name="connsiteX24" fmla="*/ 731520 w 872197"/>
              <a:gd name="connsiteY24" fmla="*/ 2813538 h 3868615"/>
              <a:gd name="connsiteX25" fmla="*/ 872197 w 872197"/>
              <a:gd name="connsiteY25" fmla="*/ 2771335 h 3868615"/>
              <a:gd name="connsiteX26" fmla="*/ 773723 w 872197"/>
              <a:gd name="connsiteY26" fmla="*/ 2672861 h 3868615"/>
              <a:gd name="connsiteX27" fmla="*/ 801859 w 872197"/>
              <a:gd name="connsiteY27" fmla="*/ 2293033 h 3868615"/>
              <a:gd name="connsiteX28" fmla="*/ 759655 w 872197"/>
              <a:gd name="connsiteY28" fmla="*/ 2082018 h 3868615"/>
              <a:gd name="connsiteX29" fmla="*/ 801859 w 872197"/>
              <a:gd name="connsiteY29" fmla="*/ 1955409 h 3868615"/>
              <a:gd name="connsiteX30" fmla="*/ 773723 w 872197"/>
              <a:gd name="connsiteY30" fmla="*/ 1716258 h 3868615"/>
              <a:gd name="connsiteX31" fmla="*/ 773723 w 872197"/>
              <a:gd name="connsiteY31" fmla="*/ 1603717 h 3868615"/>
              <a:gd name="connsiteX32" fmla="*/ 872197 w 872197"/>
              <a:gd name="connsiteY32" fmla="*/ 1575581 h 3868615"/>
              <a:gd name="connsiteX33" fmla="*/ 872197 w 872197"/>
              <a:gd name="connsiteY33" fmla="*/ 1378633 h 3868615"/>
              <a:gd name="connsiteX34" fmla="*/ 787791 w 872197"/>
              <a:gd name="connsiteY34" fmla="*/ 1322363 h 3868615"/>
              <a:gd name="connsiteX35" fmla="*/ 787791 w 872197"/>
              <a:gd name="connsiteY35" fmla="*/ 1252024 h 3868615"/>
              <a:gd name="connsiteX36" fmla="*/ 787791 w 872197"/>
              <a:gd name="connsiteY36" fmla="*/ 886264 h 3868615"/>
              <a:gd name="connsiteX37" fmla="*/ 717452 w 872197"/>
              <a:gd name="connsiteY37" fmla="*/ 801858 h 3868615"/>
              <a:gd name="connsiteX38" fmla="*/ 801859 w 872197"/>
              <a:gd name="connsiteY38" fmla="*/ 703384 h 3868615"/>
              <a:gd name="connsiteX39" fmla="*/ 787791 w 872197"/>
              <a:gd name="connsiteY39" fmla="*/ 506437 h 3868615"/>
              <a:gd name="connsiteX40" fmla="*/ 829994 w 872197"/>
              <a:gd name="connsiteY40" fmla="*/ 422030 h 3868615"/>
              <a:gd name="connsiteX41" fmla="*/ 759655 w 872197"/>
              <a:gd name="connsiteY41" fmla="*/ 351692 h 3868615"/>
              <a:gd name="connsiteX42" fmla="*/ 731520 w 872197"/>
              <a:gd name="connsiteY42" fmla="*/ 196947 h 3868615"/>
              <a:gd name="connsiteX43" fmla="*/ 731520 w 872197"/>
              <a:gd name="connsiteY43" fmla="*/ 0 h 3868615"/>
              <a:gd name="connsiteX44" fmla="*/ 14068 w 872197"/>
              <a:gd name="connsiteY44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11493 w 898235"/>
              <a:gd name="connsiteY6" fmla="*/ 1266092 h 3868615"/>
              <a:gd name="connsiteX7" fmla="*/ 98474 w 898235"/>
              <a:gd name="connsiteY7" fmla="*/ 1603717 h 3868615"/>
              <a:gd name="connsiteX8" fmla="*/ 140677 w 898235"/>
              <a:gd name="connsiteY8" fmla="*/ 1730326 h 3868615"/>
              <a:gd name="connsiteX9" fmla="*/ 126609 w 898235"/>
              <a:gd name="connsiteY9" fmla="*/ 2025747 h 3868615"/>
              <a:gd name="connsiteX10" fmla="*/ 81115 w 898235"/>
              <a:gd name="connsiteY10" fmla="*/ 2312154 h 3868615"/>
              <a:gd name="connsiteX11" fmla="*/ 179735 w 898235"/>
              <a:gd name="connsiteY11" fmla="*/ 2483048 h 3868615"/>
              <a:gd name="connsiteX12" fmla="*/ 158036 w 898235"/>
              <a:gd name="connsiteY12" fmla="*/ 2968283 h 3868615"/>
              <a:gd name="connsiteX13" fmla="*/ 168812 w 898235"/>
              <a:gd name="connsiteY13" fmla="*/ 3235569 h 3868615"/>
              <a:gd name="connsiteX14" fmla="*/ 112542 w 898235"/>
              <a:gd name="connsiteY14" fmla="*/ 3502855 h 3868615"/>
              <a:gd name="connsiteX15" fmla="*/ 168812 w 898235"/>
              <a:gd name="connsiteY15" fmla="*/ 3671667 h 3868615"/>
              <a:gd name="connsiteX16" fmla="*/ 154745 w 898235"/>
              <a:gd name="connsiteY16" fmla="*/ 3868615 h 3868615"/>
              <a:gd name="connsiteX17" fmla="*/ 464234 w 898235"/>
              <a:gd name="connsiteY17" fmla="*/ 3868615 h 3868615"/>
              <a:gd name="connsiteX18" fmla="*/ 773723 w 898235"/>
              <a:gd name="connsiteY18" fmla="*/ 3868615 h 3868615"/>
              <a:gd name="connsiteX19" fmla="*/ 844062 w 898235"/>
              <a:gd name="connsiteY19" fmla="*/ 3699803 h 3868615"/>
              <a:gd name="connsiteX20" fmla="*/ 815926 w 898235"/>
              <a:gd name="connsiteY20" fmla="*/ 3657600 h 3868615"/>
              <a:gd name="connsiteX21" fmla="*/ 759655 w 898235"/>
              <a:gd name="connsiteY21" fmla="*/ 3573193 h 3868615"/>
              <a:gd name="connsiteX22" fmla="*/ 759655 w 898235"/>
              <a:gd name="connsiteY22" fmla="*/ 3291840 h 3868615"/>
              <a:gd name="connsiteX23" fmla="*/ 731520 w 898235"/>
              <a:gd name="connsiteY23" fmla="*/ 2968283 h 3868615"/>
              <a:gd name="connsiteX24" fmla="*/ 731520 w 898235"/>
              <a:gd name="connsiteY24" fmla="*/ 2813538 h 3868615"/>
              <a:gd name="connsiteX25" fmla="*/ 872197 w 898235"/>
              <a:gd name="connsiteY25" fmla="*/ 2771335 h 3868615"/>
              <a:gd name="connsiteX26" fmla="*/ 773723 w 898235"/>
              <a:gd name="connsiteY26" fmla="*/ 2672861 h 3868615"/>
              <a:gd name="connsiteX27" fmla="*/ 801859 w 898235"/>
              <a:gd name="connsiteY27" fmla="*/ 2293033 h 3868615"/>
              <a:gd name="connsiteX28" fmla="*/ 759655 w 898235"/>
              <a:gd name="connsiteY28" fmla="*/ 2082018 h 3868615"/>
              <a:gd name="connsiteX29" fmla="*/ 801859 w 898235"/>
              <a:gd name="connsiteY29" fmla="*/ 1955409 h 3868615"/>
              <a:gd name="connsiteX30" fmla="*/ 773723 w 898235"/>
              <a:gd name="connsiteY30" fmla="*/ 1716258 h 3868615"/>
              <a:gd name="connsiteX31" fmla="*/ 773723 w 898235"/>
              <a:gd name="connsiteY31" fmla="*/ 1603717 h 3868615"/>
              <a:gd name="connsiteX32" fmla="*/ 872197 w 898235"/>
              <a:gd name="connsiteY32" fmla="*/ 1575581 h 3868615"/>
              <a:gd name="connsiteX33" fmla="*/ 898235 w 898235"/>
              <a:gd name="connsiteY33" fmla="*/ 1552498 h 3868615"/>
              <a:gd name="connsiteX34" fmla="*/ 787791 w 898235"/>
              <a:gd name="connsiteY34" fmla="*/ 1322363 h 3868615"/>
              <a:gd name="connsiteX35" fmla="*/ 787791 w 898235"/>
              <a:gd name="connsiteY35" fmla="*/ 1252024 h 3868615"/>
              <a:gd name="connsiteX36" fmla="*/ 787791 w 898235"/>
              <a:gd name="connsiteY36" fmla="*/ 886264 h 3868615"/>
              <a:gd name="connsiteX37" fmla="*/ 717452 w 898235"/>
              <a:gd name="connsiteY37" fmla="*/ 801858 h 3868615"/>
              <a:gd name="connsiteX38" fmla="*/ 801859 w 898235"/>
              <a:gd name="connsiteY38" fmla="*/ 703384 h 3868615"/>
              <a:gd name="connsiteX39" fmla="*/ 787791 w 898235"/>
              <a:gd name="connsiteY39" fmla="*/ 506437 h 3868615"/>
              <a:gd name="connsiteX40" fmla="*/ 829994 w 898235"/>
              <a:gd name="connsiteY40" fmla="*/ 422030 h 3868615"/>
              <a:gd name="connsiteX41" fmla="*/ 759655 w 898235"/>
              <a:gd name="connsiteY41" fmla="*/ 351692 h 3868615"/>
              <a:gd name="connsiteX42" fmla="*/ 731520 w 898235"/>
              <a:gd name="connsiteY42" fmla="*/ 196947 h 3868615"/>
              <a:gd name="connsiteX43" fmla="*/ 731520 w 898235"/>
              <a:gd name="connsiteY43" fmla="*/ 0 h 3868615"/>
              <a:gd name="connsiteX44" fmla="*/ 14068 w 898235"/>
              <a:gd name="connsiteY44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37531 w 898235"/>
              <a:gd name="connsiteY6" fmla="*/ 1188819 h 3868615"/>
              <a:gd name="connsiteX7" fmla="*/ 98474 w 898235"/>
              <a:gd name="connsiteY7" fmla="*/ 1603717 h 3868615"/>
              <a:gd name="connsiteX8" fmla="*/ 140677 w 898235"/>
              <a:gd name="connsiteY8" fmla="*/ 1730326 h 3868615"/>
              <a:gd name="connsiteX9" fmla="*/ 126609 w 898235"/>
              <a:gd name="connsiteY9" fmla="*/ 2025747 h 3868615"/>
              <a:gd name="connsiteX10" fmla="*/ 81115 w 898235"/>
              <a:gd name="connsiteY10" fmla="*/ 2312154 h 3868615"/>
              <a:gd name="connsiteX11" fmla="*/ 179735 w 898235"/>
              <a:gd name="connsiteY11" fmla="*/ 2483048 h 3868615"/>
              <a:gd name="connsiteX12" fmla="*/ 158036 w 898235"/>
              <a:gd name="connsiteY12" fmla="*/ 2968283 h 3868615"/>
              <a:gd name="connsiteX13" fmla="*/ 168812 w 898235"/>
              <a:gd name="connsiteY13" fmla="*/ 3235569 h 3868615"/>
              <a:gd name="connsiteX14" fmla="*/ 112542 w 898235"/>
              <a:gd name="connsiteY14" fmla="*/ 3502855 h 3868615"/>
              <a:gd name="connsiteX15" fmla="*/ 168812 w 898235"/>
              <a:gd name="connsiteY15" fmla="*/ 3671667 h 3868615"/>
              <a:gd name="connsiteX16" fmla="*/ 154745 w 898235"/>
              <a:gd name="connsiteY16" fmla="*/ 3868615 h 3868615"/>
              <a:gd name="connsiteX17" fmla="*/ 464234 w 898235"/>
              <a:gd name="connsiteY17" fmla="*/ 3868615 h 3868615"/>
              <a:gd name="connsiteX18" fmla="*/ 773723 w 898235"/>
              <a:gd name="connsiteY18" fmla="*/ 3868615 h 3868615"/>
              <a:gd name="connsiteX19" fmla="*/ 844062 w 898235"/>
              <a:gd name="connsiteY19" fmla="*/ 3699803 h 3868615"/>
              <a:gd name="connsiteX20" fmla="*/ 815926 w 898235"/>
              <a:gd name="connsiteY20" fmla="*/ 3657600 h 3868615"/>
              <a:gd name="connsiteX21" fmla="*/ 759655 w 898235"/>
              <a:gd name="connsiteY21" fmla="*/ 3573193 h 3868615"/>
              <a:gd name="connsiteX22" fmla="*/ 759655 w 898235"/>
              <a:gd name="connsiteY22" fmla="*/ 3291840 h 3868615"/>
              <a:gd name="connsiteX23" fmla="*/ 731520 w 898235"/>
              <a:gd name="connsiteY23" fmla="*/ 2968283 h 3868615"/>
              <a:gd name="connsiteX24" fmla="*/ 731520 w 898235"/>
              <a:gd name="connsiteY24" fmla="*/ 2813538 h 3868615"/>
              <a:gd name="connsiteX25" fmla="*/ 872197 w 898235"/>
              <a:gd name="connsiteY25" fmla="*/ 2771335 h 3868615"/>
              <a:gd name="connsiteX26" fmla="*/ 773723 w 898235"/>
              <a:gd name="connsiteY26" fmla="*/ 2672861 h 3868615"/>
              <a:gd name="connsiteX27" fmla="*/ 801859 w 898235"/>
              <a:gd name="connsiteY27" fmla="*/ 2293033 h 3868615"/>
              <a:gd name="connsiteX28" fmla="*/ 759655 w 898235"/>
              <a:gd name="connsiteY28" fmla="*/ 2082018 h 3868615"/>
              <a:gd name="connsiteX29" fmla="*/ 801859 w 898235"/>
              <a:gd name="connsiteY29" fmla="*/ 1955409 h 3868615"/>
              <a:gd name="connsiteX30" fmla="*/ 773723 w 898235"/>
              <a:gd name="connsiteY30" fmla="*/ 1716258 h 3868615"/>
              <a:gd name="connsiteX31" fmla="*/ 773723 w 898235"/>
              <a:gd name="connsiteY31" fmla="*/ 1603717 h 3868615"/>
              <a:gd name="connsiteX32" fmla="*/ 872197 w 898235"/>
              <a:gd name="connsiteY32" fmla="*/ 1575581 h 3868615"/>
              <a:gd name="connsiteX33" fmla="*/ 898235 w 898235"/>
              <a:gd name="connsiteY33" fmla="*/ 1552498 h 3868615"/>
              <a:gd name="connsiteX34" fmla="*/ 787791 w 898235"/>
              <a:gd name="connsiteY34" fmla="*/ 1322363 h 3868615"/>
              <a:gd name="connsiteX35" fmla="*/ 787791 w 898235"/>
              <a:gd name="connsiteY35" fmla="*/ 1252024 h 3868615"/>
              <a:gd name="connsiteX36" fmla="*/ 787791 w 898235"/>
              <a:gd name="connsiteY36" fmla="*/ 886264 h 3868615"/>
              <a:gd name="connsiteX37" fmla="*/ 717452 w 898235"/>
              <a:gd name="connsiteY37" fmla="*/ 801858 h 3868615"/>
              <a:gd name="connsiteX38" fmla="*/ 801859 w 898235"/>
              <a:gd name="connsiteY38" fmla="*/ 703384 h 3868615"/>
              <a:gd name="connsiteX39" fmla="*/ 787791 w 898235"/>
              <a:gd name="connsiteY39" fmla="*/ 506437 h 3868615"/>
              <a:gd name="connsiteX40" fmla="*/ 829994 w 898235"/>
              <a:gd name="connsiteY40" fmla="*/ 422030 h 3868615"/>
              <a:gd name="connsiteX41" fmla="*/ 759655 w 898235"/>
              <a:gd name="connsiteY41" fmla="*/ 351692 h 3868615"/>
              <a:gd name="connsiteX42" fmla="*/ 731520 w 898235"/>
              <a:gd name="connsiteY42" fmla="*/ 196947 h 3868615"/>
              <a:gd name="connsiteX43" fmla="*/ 731520 w 898235"/>
              <a:gd name="connsiteY43" fmla="*/ 0 h 3868615"/>
              <a:gd name="connsiteX44" fmla="*/ 14068 w 898235"/>
              <a:gd name="connsiteY44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37531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37531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37531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829994 w 898235"/>
              <a:gd name="connsiteY41" fmla="*/ 422030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58036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168812 w 898235"/>
              <a:gd name="connsiteY14" fmla="*/ 3235569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98474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48785 w 898235"/>
              <a:gd name="connsiteY4" fmla="*/ 777289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78159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78159 w 898235"/>
              <a:gd name="connsiteY8" fmla="*/ 1603717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12542 w 898235"/>
              <a:gd name="connsiteY15" fmla="*/ 3502855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968283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117406 w 898235"/>
              <a:gd name="connsiteY13" fmla="*/ 2877848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815926 w 898235"/>
              <a:gd name="connsiteY21" fmla="*/ 3657600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844062 w 898235"/>
              <a:gd name="connsiteY20" fmla="*/ 3699803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40677 w 898235"/>
              <a:gd name="connsiteY9" fmla="*/ 1730326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776344 w 898235"/>
              <a:gd name="connsiteY20" fmla="*/ 3719900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81308 w 898235"/>
              <a:gd name="connsiteY9" fmla="*/ 1599697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776344 w 898235"/>
              <a:gd name="connsiteY20" fmla="*/ 3719900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64616 w 898235"/>
              <a:gd name="connsiteY8" fmla="*/ 1684104 h 3868615"/>
              <a:gd name="connsiteX9" fmla="*/ 154221 w 898235"/>
              <a:gd name="connsiteY9" fmla="*/ 1700181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776344 w 898235"/>
              <a:gd name="connsiteY20" fmla="*/ 3719900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14068 w 898235"/>
              <a:gd name="connsiteY0" fmla="*/ 28135 h 3868615"/>
              <a:gd name="connsiteX1" fmla="*/ 70339 w 898235"/>
              <a:gd name="connsiteY1" fmla="*/ 323557 h 3868615"/>
              <a:gd name="connsiteX2" fmla="*/ 0 w 898235"/>
              <a:gd name="connsiteY2" fmla="*/ 393895 h 3868615"/>
              <a:gd name="connsiteX3" fmla="*/ 84406 w 898235"/>
              <a:gd name="connsiteY3" fmla="*/ 647113 h 3868615"/>
              <a:gd name="connsiteX4" fmla="*/ 28469 w 898235"/>
              <a:gd name="connsiteY4" fmla="*/ 807434 h 3868615"/>
              <a:gd name="connsiteX5" fmla="*/ 127803 w 898235"/>
              <a:gd name="connsiteY5" fmla="*/ 798490 h 3868615"/>
              <a:gd name="connsiteX6" fmla="*/ 124512 w 898235"/>
              <a:gd name="connsiteY6" fmla="*/ 1188819 h 3868615"/>
              <a:gd name="connsiteX7" fmla="*/ 109559 w 898235"/>
              <a:gd name="connsiteY7" fmla="*/ 1361098 h 3868615"/>
              <a:gd name="connsiteX8" fmla="*/ 78160 w 898235"/>
              <a:gd name="connsiteY8" fmla="*/ 1714249 h 3868615"/>
              <a:gd name="connsiteX9" fmla="*/ 154221 w 898235"/>
              <a:gd name="connsiteY9" fmla="*/ 1700181 h 3868615"/>
              <a:gd name="connsiteX10" fmla="*/ 126609 w 898235"/>
              <a:gd name="connsiteY10" fmla="*/ 2025747 h 3868615"/>
              <a:gd name="connsiteX11" fmla="*/ 81115 w 898235"/>
              <a:gd name="connsiteY11" fmla="*/ 2312154 h 3868615"/>
              <a:gd name="connsiteX12" fmla="*/ 179735 w 898235"/>
              <a:gd name="connsiteY12" fmla="*/ 2483048 h 3868615"/>
              <a:gd name="connsiteX13" fmla="*/ 97091 w 898235"/>
              <a:gd name="connsiteY13" fmla="*/ 2867800 h 3868615"/>
              <a:gd name="connsiteX14" fmla="*/ 87551 w 898235"/>
              <a:gd name="connsiteY14" fmla="*/ 3255666 h 3868615"/>
              <a:gd name="connsiteX15" fmla="*/ 166716 w 898235"/>
              <a:gd name="connsiteY15" fmla="*/ 3492807 h 3868615"/>
              <a:gd name="connsiteX16" fmla="*/ 168812 w 898235"/>
              <a:gd name="connsiteY16" fmla="*/ 3671667 h 3868615"/>
              <a:gd name="connsiteX17" fmla="*/ 154745 w 898235"/>
              <a:gd name="connsiteY17" fmla="*/ 3868615 h 3868615"/>
              <a:gd name="connsiteX18" fmla="*/ 464234 w 898235"/>
              <a:gd name="connsiteY18" fmla="*/ 3868615 h 3868615"/>
              <a:gd name="connsiteX19" fmla="*/ 773723 w 898235"/>
              <a:gd name="connsiteY19" fmla="*/ 3868615 h 3868615"/>
              <a:gd name="connsiteX20" fmla="*/ 776344 w 898235"/>
              <a:gd name="connsiteY20" fmla="*/ 3719900 h 3868615"/>
              <a:gd name="connsiteX21" fmla="*/ 761752 w 898235"/>
              <a:gd name="connsiteY21" fmla="*/ 3667648 h 3868615"/>
              <a:gd name="connsiteX22" fmla="*/ 759655 w 898235"/>
              <a:gd name="connsiteY22" fmla="*/ 3573193 h 3868615"/>
              <a:gd name="connsiteX23" fmla="*/ 759655 w 898235"/>
              <a:gd name="connsiteY23" fmla="*/ 3291840 h 3868615"/>
              <a:gd name="connsiteX24" fmla="*/ 731520 w 898235"/>
              <a:gd name="connsiteY24" fmla="*/ 2968283 h 3868615"/>
              <a:gd name="connsiteX25" fmla="*/ 731520 w 898235"/>
              <a:gd name="connsiteY25" fmla="*/ 2813538 h 3868615"/>
              <a:gd name="connsiteX26" fmla="*/ 872197 w 898235"/>
              <a:gd name="connsiteY26" fmla="*/ 2771335 h 3868615"/>
              <a:gd name="connsiteX27" fmla="*/ 773723 w 898235"/>
              <a:gd name="connsiteY27" fmla="*/ 2672861 h 3868615"/>
              <a:gd name="connsiteX28" fmla="*/ 801859 w 898235"/>
              <a:gd name="connsiteY28" fmla="*/ 2293033 h 3868615"/>
              <a:gd name="connsiteX29" fmla="*/ 759655 w 898235"/>
              <a:gd name="connsiteY29" fmla="*/ 2082018 h 3868615"/>
              <a:gd name="connsiteX30" fmla="*/ 801859 w 898235"/>
              <a:gd name="connsiteY30" fmla="*/ 1955409 h 3868615"/>
              <a:gd name="connsiteX31" fmla="*/ 773723 w 898235"/>
              <a:gd name="connsiteY31" fmla="*/ 1716258 h 3868615"/>
              <a:gd name="connsiteX32" fmla="*/ 773723 w 898235"/>
              <a:gd name="connsiteY32" fmla="*/ 1603717 h 3868615"/>
              <a:gd name="connsiteX33" fmla="*/ 872197 w 898235"/>
              <a:gd name="connsiteY33" fmla="*/ 1575581 h 3868615"/>
              <a:gd name="connsiteX34" fmla="*/ 898235 w 898235"/>
              <a:gd name="connsiteY34" fmla="*/ 1552498 h 3868615"/>
              <a:gd name="connsiteX35" fmla="*/ 787791 w 898235"/>
              <a:gd name="connsiteY35" fmla="*/ 1322363 h 3868615"/>
              <a:gd name="connsiteX36" fmla="*/ 787791 w 898235"/>
              <a:gd name="connsiteY36" fmla="*/ 1252024 h 3868615"/>
              <a:gd name="connsiteX37" fmla="*/ 787791 w 898235"/>
              <a:gd name="connsiteY37" fmla="*/ 886264 h 3868615"/>
              <a:gd name="connsiteX38" fmla="*/ 717452 w 898235"/>
              <a:gd name="connsiteY38" fmla="*/ 801858 h 3868615"/>
              <a:gd name="connsiteX39" fmla="*/ 801859 w 898235"/>
              <a:gd name="connsiteY39" fmla="*/ 703384 h 3868615"/>
              <a:gd name="connsiteX40" fmla="*/ 787791 w 898235"/>
              <a:gd name="connsiteY40" fmla="*/ 506437 h 3868615"/>
              <a:gd name="connsiteX41" fmla="*/ 741961 w 898235"/>
              <a:gd name="connsiteY41" fmla="*/ 432078 h 3868615"/>
              <a:gd name="connsiteX42" fmla="*/ 759655 w 898235"/>
              <a:gd name="connsiteY42" fmla="*/ 351692 h 3868615"/>
              <a:gd name="connsiteX43" fmla="*/ 731520 w 898235"/>
              <a:gd name="connsiteY43" fmla="*/ 196947 h 3868615"/>
              <a:gd name="connsiteX44" fmla="*/ 731520 w 898235"/>
              <a:gd name="connsiteY44" fmla="*/ 0 h 3868615"/>
              <a:gd name="connsiteX45" fmla="*/ 14068 w 898235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14401 w 884167"/>
              <a:gd name="connsiteY4" fmla="*/ 80743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64092 w 884167"/>
              <a:gd name="connsiteY8" fmla="*/ 1714249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67047 w 884167"/>
              <a:gd name="connsiteY11" fmla="*/ 231215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73483 w 884167"/>
              <a:gd name="connsiteY14" fmla="*/ 325566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64092 w 884167"/>
              <a:gd name="connsiteY8" fmla="*/ 1714249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67047 w 884167"/>
              <a:gd name="connsiteY11" fmla="*/ 231215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73483 w 884167"/>
              <a:gd name="connsiteY14" fmla="*/ 325566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112678 w 884167"/>
              <a:gd name="connsiteY8" fmla="*/ 1654288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67047 w 884167"/>
              <a:gd name="connsiteY11" fmla="*/ 231215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73483 w 884167"/>
              <a:gd name="connsiteY14" fmla="*/ 325566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112678 w 884167"/>
              <a:gd name="connsiteY8" fmla="*/ 1654288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83243 w 884167"/>
              <a:gd name="connsiteY11" fmla="*/ 226718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73483 w 884167"/>
              <a:gd name="connsiteY14" fmla="*/ 325566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112678 w 884167"/>
              <a:gd name="connsiteY8" fmla="*/ 1654288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83243 w 884167"/>
              <a:gd name="connsiteY11" fmla="*/ 226718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89679 w 884167"/>
              <a:gd name="connsiteY14" fmla="*/ 324067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84167"/>
              <a:gd name="connsiteY0" fmla="*/ 28135 h 3868615"/>
              <a:gd name="connsiteX1" fmla="*/ 56271 w 884167"/>
              <a:gd name="connsiteY1" fmla="*/ 323557 h 3868615"/>
              <a:gd name="connsiteX2" fmla="*/ 42616 w 884167"/>
              <a:gd name="connsiteY2" fmla="*/ 468846 h 3868615"/>
              <a:gd name="connsiteX3" fmla="*/ 70338 w 884167"/>
              <a:gd name="connsiteY3" fmla="*/ 647113 h 3868615"/>
              <a:gd name="connsiteX4" fmla="*/ 79182 w 884167"/>
              <a:gd name="connsiteY4" fmla="*/ 792444 h 3868615"/>
              <a:gd name="connsiteX5" fmla="*/ 113735 w 884167"/>
              <a:gd name="connsiteY5" fmla="*/ 798490 h 3868615"/>
              <a:gd name="connsiteX6" fmla="*/ 110444 w 884167"/>
              <a:gd name="connsiteY6" fmla="*/ 1188819 h 3868615"/>
              <a:gd name="connsiteX7" fmla="*/ 95491 w 884167"/>
              <a:gd name="connsiteY7" fmla="*/ 1361098 h 3868615"/>
              <a:gd name="connsiteX8" fmla="*/ 112678 w 884167"/>
              <a:gd name="connsiteY8" fmla="*/ 1654288 h 3868615"/>
              <a:gd name="connsiteX9" fmla="*/ 140153 w 884167"/>
              <a:gd name="connsiteY9" fmla="*/ 1700181 h 3868615"/>
              <a:gd name="connsiteX10" fmla="*/ 112541 w 884167"/>
              <a:gd name="connsiteY10" fmla="*/ 2025747 h 3868615"/>
              <a:gd name="connsiteX11" fmla="*/ 83243 w 884167"/>
              <a:gd name="connsiteY11" fmla="*/ 2267184 h 3868615"/>
              <a:gd name="connsiteX12" fmla="*/ 165667 w 884167"/>
              <a:gd name="connsiteY12" fmla="*/ 2483048 h 3868615"/>
              <a:gd name="connsiteX13" fmla="*/ 83023 w 884167"/>
              <a:gd name="connsiteY13" fmla="*/ 2867800 h 3868615"/>
              <a:gd name="connsiteX14" fmla="*/ 89679 w 884167"/>
              <a:gd name="connsiteY14" fmla="*/ 3240676 h 3868615"/>
              <a:gd name="connsiteX15" fmla="*/ 152648 w 884167"/>
              <a:gd name="connsiteY15" fmla="*/ 3492807 h 3868615"/>
              <a:gd name="connsiteX16" fmla="*/ 154744 w 884167"/>
              <a:gd name="connsiteY16" fmla="*/ 3671667 h 3868615"/>
              <a:gd name="connsiteX17" fmla="*/ 140677 w 884167"/>
              <a:gd name="connsiteY17" fmla="*/ 3868615 h 3868615"/>
              <a:gd name="connsiteX18" fmla="*/ 450166 w 884167"/>
              <a:gd name="connsiteY18" fmla="*/ 3868615 h 3868615"/>
              <a:gd name="connsiteX19" fmla="*/ 759655 w 884167"/>
              <a:gd name="connsiteY19" fmla="*/ 3868615 h 3868615"/>
              <a:gd name="connsiteX20" fmla="*/ 762276 w 884167"/>
              <a:gd name="connsiteY20" fmla="*/ 3719900 h 3868615"/>
              <a:gd name="connsiteX21" fmla="*/ 747684 w 884167"/>
              <a:gd name="connsiteY21" fmla="*/ 3667648 h 3868615"/>
              <a:gd name="connsiteX22" fmla="*/ 745587 w 884167"/>
              <a:gd name="connsiteY22" fmla="*/ 3573193 h 3868615"/>
              <a:gd name="connsiteX23" fmla="*/ 745587 w 884167"/>
              <a:gd name="connsiteY23" fmla="*/ 3291840 h 3868615"/>
              <a:gd name="connsiteX24" fmla="*/ 717452 w 884167"/>
              <a:gd name="connsiteY24" fmla="*/ 2968283 h 3868615"/>
              <a:gd name="connsiteX25" fmla="*/ 717452 w 884167"/>
              <a:gd name="connsiteY25" fmla="*/ 2813538 h 3868615"/>
              <a:gd name="connsiteX26" fmla="*/ 858129 w 884167"/>
              <a:gd name="connsiteY26" fmla="*/ 2771335 h 3868615"/>
              <a:gd name="connsiteX27" fmla="*/ 759655 w 884167"/>
              <a:gd name="connsiteY27" fmla="*/ 2672861 h 3868615"/>
              <a:gd name="connsiteX28" fmla="*/ 787791 w 884167"/>
              <a:gd name="connsiteY28" fmla="*/ 2293033 h 3868615"/>
              <a:gd name="connsiteX29" fmla="*/ 745587 w 884167"/>
              <a:gd name="connsiteY29" fmla="*/ 2082018 h 3868615"/>
              <a:gd name="connsiteX30" fmla="*/ 787791 w 884167"/>
              <a:gd name="connsiteY30" fmla="*/ 1955409 h 3868615"/>
              <a:gd name="connsiteX31" fmla="*/ 759655 w 884167"/>
              <a:gd name="connsiteY31" fmla="*/ 1716258 h 3868615"/>
              <a:gd name="connsiteX32" fmla="*/ 759655 w 884167"/>
              <a:gd name="connsiteY32" fmla="*/ 1603717 h 3868615"/>
              <a:gd name="connsiteX33" fmla="*/ 858129 w 884167"/>
              <a:gd name="connsiteY33" fmla="*/ 1575581 h 3868615"/>
              <a:gd name="connsiteX34" fmla="*/ 884167 w 884167"/>
              <a:gd name="connsiteY34" fmla="*/ 1552498 h 3868615"/>
              <a:gd name="connsiteX35" fmla="*/ 773723 w 884167"/>
              <a:gd name="connsiteY35" fmla="*/ 1322363 h 3868615"/>
              <a:gd name="connsiteX36" fmla="*/ 773723 w 884167"/>
              <a:gd name="connsiteY36" fmla="*/ 1252024 h 3868615"/>
              <a:gd name="connsiteX37" fmla="*/ 773723 w 884167"/>
              <a:gd name="connsiteY37" fmla="*/ 886264 h 3868615"/>
              <a:gd name="connsiteX38" fmla="*/ 703384 w 884167"/>
              <a:gd name="connsiteY38" fmla="*/ 801858 h 3868615"/>
              <a:gd name="connsiteX39" fmla="*/ 787791 w 884167"/>
              <a:gd name="connsiteY39" fmla="*/ 703384 h 3868615"/>
              <a:gd name="connsiteX40" fmla="*/ 773723 w 884167"/>
              <a:gd name="connsiteY40" fmla="*/ 506437 h 3868615"/>
              <a:gd name="connsiteX41" fmla="*/ 727893 w 884167"/>
              <a:gd name="connsiteY41" fmla="*/ 432078 h 3868615"/>
              <a:gd name="connsiteX42" fmla="*/ 745587 w 884167"/>
              <a:gd name="connsiteY42" fmla="*/ 351692 h 3868615"/>
              <a:gd name="connsiteX43" fmla="*/ 717452 w 884167"/>
              <a:gd name="connsiteY43" fmla="*/ 196947 h 3868615"/>
              <a:gd name="connsiteX44" fmla="*/ 717452 w 884167"/>
              <a:gd name="connsiteY44" fmla="*/ 0 h 3868615"/>
              <a:gd name="connsiteX45" fmla="*/ 0 w 884167"/>
              <a:gd name="connsiteY45" fmla="*/ 28135 h 3868615"/>
              <a:gd name="connsiteX0" fmla="*/ 0 w 858129"/>
              <a:gd name="connsiteY0" fmla="*/ 28135 h 3868615"/>
              <a:gd name="connsiteX1" fmla="*/ 56271 w 858129"/>
              <a:gd name="connsiteY1" fmla="*/ 323557 h 3868615"/>
              <a:gd name="connsiteX2" fmla="*/ 42616 w 858129"/>
              <a:gd name="connsiteY2" fmla="*/ 468846 h 3868615"/>
              <a:gd name="connsiteX3" fmla="*/ 70338 w 858129"/>
              <a:gd name="connsiteY3" fmla="*/ 647113 h 3868615"/>
              <a:gd name="connsiteX4" fmla="*/ 79182 w 858129"/>
              <a:gd name="connsiteY4" fmla="*/ 792444 h 3868615"/>
              <a:gd name="connsiteX5" fmla="*/ 113735 w 858129"/>
              <a:gd name="connsiteY5" fmla="*/ 798490 h 3868615"/>
              <a:gd name="connsiteX6" fmla="*/ 110444 w 858129"/>
              <a:gd name="connsiteY6" fmla="*/ 1188819 h 3868615"/>
              <a:gd name="connsiteX7" fmla="*/ 95491 w 858129"/>
              <a:gd name="connsiteY7" fmla="*/ 1361098 h 3868615"/>
              <a:gd name="connsiteX8" fmla="*/ 112678 w 858129"/>
              <a:gd name="connsiteY8" fmla="*/ 1654288 h 3868615"/>
              <a:gd name="connsiteX9" fmla="*/ 140153 w 858129"/>
              <a:gd name="connsiteY9" fmla="*/ 1700181 h 3868615"/>
              <a:gd name="connsiteX10" fmla="*/ 112541 w 858129"/>
              <a:gd name="connsiteY10" fmla="*/ 2025747 h 3868615"/>
              <a:gd name="connsiteX11" fmla="*/ 83243 w 858129"/>
              <a:gd name="connsiteY11" fmla="*/ 2267184 h 3868615"/>
              <a:gd name="connsiteX12" fmla="*/ 165667 w 858129"/>
              <a:gd name="connsiteY12" fmla="*/ 2483048 h 3868615"/>
              <a:gd name="connsiteX13" fmla="*/ 83023 w 858129"/>
              <a:gd name="connsiteY13" fmla="*/ 2867800 h 3868615"/>
              <a:gd name="connsiteX14" fmla="*/ 89679 w 858129"/>
              <a:gd name="connsiteY14" fmla="*/ 3240676 h 3868615"/>
              <a:gd name="connsiteX15" fmla="*/ 152648 w 858129"/>
              <a:gd name="connsiteY15" fmla="*/ 3492807 h 3868615"/>
              <a:gd name="connsiteX16" fmla="*/ 154744 w 858129"/>
              <a:gd name="connsiteY16" fmla="*/ 3671667 h 3868615"/>
              <a:gd name="connsiteX17" fmla="*/ 140677 w 858129"/>
              <a:gd name="connsiteY17" fmla="*/ 3868615 h 3868615"/>
              <a:gd name="connsiteX18" fmla="*/ 450166 w 858129"/>
              <a:gd name="connsiteY18" fmla="*/ 3868615 h 3868615"/>
              <a:gd name="connsiteX19" fmla="*/ 759655 w 858129"/>
              <a:gd name="connsiteY19" fmla="*/ 3868615 h 3868615"/>
              <a:gd name="connsiteX20" fmla="*/ 762276 w 858129"/>
              <a:gd name="connsiteY20" fmla="*/ 3719900 h 3868615"/>
              <a:gd name="connsiteX21" fmla="*/ 747684 w 858129"/>
              <a:gd name="connsiteY21" fmla="*/ 3667648 h 3868615"/>
              <a:gd name="connsiteX22" fmla="*/ 745587 w 858129"/>
              <a:gd name="connsiteY22" fmla="*/ 3573193 h 3868615"/>
              <a:gd name="connsiteX23" fmla="*/ 745587 w 858129"/>
              <a:gd name="connsiteY23" fmla="*/ 3291840 h 3868615"/>
              <a:gd name="connsiteX24" fmla="*/ 717452 w 858129"/>
              <a:gd name="connsiteY24" fmla="*/ 2968283 h 3868615"/>
              <a:gd name="connsiteX25" fmla="*/ 717452 w 858129"/>
              <a:gd name="connsiteY25" fmla="*/ 2813538 h 3868615"/>
              <a:gd name="connsiteX26" fmla="*/ 858129 w 858129"/>
              <a:gd name="connsiteY26" fmla="*/ 2771335 h 3868615"/>
              <a:gd name="connsiteX27" fmla="*/ 759655 w 858129"/>
              <a:gd name="connsiteY27" fmla="*/ 2672861 h 3868615"/>
              <a:gd name="connsiteX28" fmla="*/ 787791 w 858129"/>
              <a:gd name="connsiteY28" fmla="*/ 2293033 h 3868615"/>
              <a:gd name="connsiteX29" fmla="*/ 745587 w 858129"/>
              <a:gd name="connsiteY29" fmla="*/ 2082018 h 3868615"/>
              <a:gd name="connsiteX30" fmla="*/ 787791 w 858129"/>
              <a:gd name="connsiteY30" fmla="*/ 1955409 h 3868615"/>
              <a:gd name="connsiteX31" fmla="*/ 759655 w 858129"/>
              <a:gd name="connsiteY31" fmla="*/ 1716258 h 3868615"/>
              <a:gd name="connsiteX32" fmla="*/ 759655 w 858129"/>
              <a:gd name="connsiteY32" fmla="*/ 1603717 h 3868615"/>
              <a:gd name="connsiteX33" fmla="*/ 858129 w 858129"/>
              <a:gd name="connsiteY33" fmla="*/ 1575581 h 3868615"/>
              <a:gd name="connsiteX34" fmla="*/ 835581 w 858129"/>
              <a:gd name="connsiteY34" fmla="*/ 1522518 h 3868615"/>
              <a:gd name="connsiteX35" fmla="*/ 773723 w 858129"/>
              <a:gd name="connsiteY35" fmla="*/ 1322363 h 3868615"/>
              <a:gd name="connsiteX36" fmla="*/ 773723 w 858129"/>
              <a:gd name="connsiteY36" fmla="*/ 1252024 h 3868615"/>
              <a:gd name="connsiteX37" fmla="*/ 773723 w 858129"/>
              <a:gd name="connsiteY37" fmla="*/ 886264 h 3868615"/>
              <a:gd name="connsiteX38" fmla="*/ 703384 w 858129"/>
              <a:gd name="connsiteY38" fmla="*/ 801858 h 3868615"/>
              <a:gd name="connsiteX39" fmla="*/ 787791 w 858129"/>
              <a:gd name="connsiteY39" fmla="*/ 703384 h 3868615"/>
              <a:gd name="connsiteX40" fmla="*/ 773723 w 858129"/>
              <a:gd name="connsiteY40" fmla="*/ 506437 h 3868615"/>
              <a:gd name="connsiteX41" fmla="*/ 727893 w 858129"/>
              <a:gd name="connsiteY41" fmla="*/ 432078 h 3868615"/>
              <a:gd name="connsiteX42" fmla="*/ 745587 w 858129"/>
              <a:gd name="connsiteY42" fmla="*/ 351692 h 3868615"/>
              <a:gd name="connsiteX43" fmla="*/ 717452 w 858129"/>
              <a:gd name="connsiteY43" fmla="*/ 196947 h 3868615"/>
              <a:gd name="connsiteX44" fmla="*/ 717452 w 858129"/>
              <a:gd name="connsiteY44" fmla="*/ 0 h 3868615"/>
              <a:gd name="connsiteX45" fmla="*/ 0 w 858129"/>
              <a:gd name="connsiteY45" fmla="*/ 28135 h 3868615"/>
              <a:gd name="connsiteX0" fmla="*/ 0 w 858129"/>
              <a:gd name="connsiteY0" fmla="*/ 28135 h 3868615"/>
              <a:gd name="connsiteX1" fmla="*/ 56271 w 858129"/>
              <a:gd name="connsiteY1" fmla="*/ 323557 h 3868615"/>
              <a:gd name="connsiteX2" fmla="*/ 42616 w 858129"/>
              <a:gd name="connsiteY2" fmla="*/ 468846 h 3868615"/>
              <a:gd name="connsiteX3" fmla="*/ 70338 w 858129"/>
              <a:gd name="connsiteY3" fmla="*/ 647113 h 3868615"/>
              <a:gd name="connsiteX4" fmla="*/ 79182 w 858129"/>
              <a:gd name="connsiteY4" fmla="*/ 792444 h 3868615"/>
              <a:gd name="connsiteX5" fmla="*/ 113735 w 858129"/>
              <a:gd name="connsiteY5" fmla="*/ 798490 h 3868615"/>
              <a:gd name="connsiteX6" fmla="*/ 110444 w 858129"/>
              <a:gd name="connsiteY6" fmla="*/ 1188819 h 3868615"/>
              <a:gd name="connsiteX7" fmla="*/ 95491 w 858129"/>
              <a:gd name="connsiteY7" fmla="*/ 1361098 h 3868615"/>
              <a:gd name="connsiteX8" fmla="*/ 112678 w 858129"/>
              <a:gd name="connsiteY8" fmla="*/ 1654288 h 3868615"/>
              <a:gd name="connsiteX9" fmla="*/ 140153 w 858129"/>
              <a:gd name="connsiteY9" fmla="*/ 1700181 h 3868615"/>
              <a:gd name="connsiteX10" fmla="*/ 112541 w 858129"/>
              <a:gd name="connsiteY10" fmla="*/ 2025747 h 3868615"/>
              <a:gd name="connsiteX11" fmla="*/ 83243 w 858129"/>
              <a:gd name="connsiteY11" fmla="*/ 2267184 h 3868615"/>
              <a:gd name="connsiteX12" fmla="*/ 165667 w 858129"/>
              <a:gd name="connsiteY12" fmla="*/ 2483048 h 3868615"/>
              <a:gd name="connsiteX13" fmla="*/ 83023 w 858129"/>
              <a:gd name="connsiteY13" fmla="*/ 2867800 h 3868615"/>
              <a:gd name="connsiteX14" fmla="*/ 89679 w 858129"/>
              <a:gd name="connsiteY14" fmla="*/ 3240676 h 3868615"/>
              <a:gd name="connsiteX15" fmla="*/ 152648 w 858129"/>
              <a:gd name="connsiteY15" fmla="*/ 3492807 h 3868615"/>
              <a:gd name="connsiteX16" fmla="*/ 154744 w 858129"/>
              <a:gd name="connsiteY16" fmla="*/ 3671667 h 3868615"/>
              <a:gd name="connsiteX17" fmla="*/ 140677 w 858129"/>
              <a:gd name="connsiteY17" fmla="*/ 3868615 h 3868615"/>
              <a:gd name="connsiteX18" fmla="*/ 450166 w 858129"/>
              <a:gd name="connsiteY18" fmla="*/ 3868615 h 3868615"/>
              <a:gd name="connsiteX19" fmla="*/ 759655 w 858129"/>
              <a:gd name="connsiteY19" fmla="*/ 3868615 h 3868615"/>
              <a:gd name="connsiteX20" fmla="*/ 762276 w 858129"/>
              <a:gd name="connsiteY20" fmla="*/ 3719900 h 3868615"/>
              <a:gd name="connsiteX21" fmla="*/ 747684 w 858129"/>
              <a:gd name="connsiteY21" fmla="*/ 3667648 h 3868615"/>
              <a:gd name="connsiteX22" fmla="*/ 745587 w 858129"/>
              <a:gd name="connsiteY22" fmla="*/ 3573193 h 3868615"/>
              <a:gd name="connsiteX23" fmla="*/ 745587 w 858129"/>
              <a:gd name="connsiteY23" fmla="*/ 3291840 h 3868615"/>
              <a:gd name="connsiteX24" fmla="*/ 717452 w 858129"/>
              <a:gd name="connsiteY24" fmla="*/ 2968283 h 3868615"/>
              <a:gd name="connsiteX25" fmla="*/ 717452 w 858129"/>
              <a:gd name="connsiteY25" fmla="*/ 2813538 h 3868615"/>
              <a:gd name="connsiteX26" fmla="*/ 833836 w 858129"/>
              <a:gd name="connsiteY26" fmla="*/ 2771335 h 3868615"/>
              <a:gd name="connsiteX27" fmla="*/ 759655 w 858129"/>
              <a:gd name="connsiteY27" fmla="*/ 2672861 h 3868615"/>
              <a:gd name="connsiteX28" fmla="*/ 787791 w 858129"/>
              <a:gd name="connsiteY28" fmla="*/ 2293033 h 3868615"/>
              <a:gd name="connsiteX29" fmla="*/ 745587 w 858129"/>
              <a:gd name="connsiteY29" fmla="*/ 2082018 h 3868615"/>
              <a:gd name="connsiteX30" fmla="*/ 787791 w 858129"/>
              <a:gd name="connsiteY30" fmla="*/ 1955409 h 3868615"/>
              <a:gd name="connsiteX31" fmla="*/ 759655 w 858129"/>
              <a:gd name="connsiteY31" fmla="*/ 1716258 h 3868615"/>
              <a:gd name="connsiteX32" fmla="*/ 759655 w 858129"/>
              <a:gd name="connsiteY32" fmla="*/ 1603717 h 3868615"/>
              <a:gd name="connsiteX33" fmla="*/ 858129 w 858129"/>
              <a:gd name="connsiteY33" fmla="*/ 1575581 h 3868615"/>
              <a:gd name="connsiteX34" fmla="*/ 835581 w 858129"/>
              <a:gd name="connsiteY34" fmla="*/ 1522518 h 3868615"/>
              <a:gd name="connsiteX35" fmla="*/ 773723 w 858129"/>
              <a:gd name="connsiteY35" fmla="*/ 1322363 h 3868615"/>
              <a:gd name="connsiteX36" fmla="*/ 773723 w 858129"/>
              <a:gd name="connsiteY36" fmla="*/ 1252024 h 3868615"/>
              <a:gd name="connsiteX37" fmla="*/ 773723 w 858129"/>
              <a:gd name="connsiteY37" fmla="*/ 886264 h 3868615"/>
              <a:gd name="connsiteX38" fmla="*/ 703384 w 858129"/>
              <a:gd name="connsiteY38" fmla="*/ 801858 h 3868615"/>
              <a:gd name="connsiteX39" fmla="*/ 787791 w 858129"/>
              <a:gd name="connsiteY39" fmla="*/ 703384 h 3868615"/>
              <a:gd name="connsiteX40" fmla="*/ 773723 w 858129"/>
              <a:gd name="connsiteY40" fmla="*/ 506437 h 3868615"/>
              <a:gd name="connsiteX41" fmla="*/ 727893 w 858129"/>
              <a:gd name="connsiteY41" fmla="*/ 432078 h 3868615"/>
              <a:gd name="connsiteX42" fmla="*/ 745587 w 858129"/>
              <a:gd name="connsiteY42" fmla="*/ 351692 h 3868615"/>
              <a:gd name="connsiteX43" fmla="*/ 717452 w 858129"/>
              <a:gd name="connsiteY43" fmla="*/ 196947 h 3868615"/>
              <a:gd name="connsiteX44" fmla="*/ 717452 w 858129"/>
              <a:gd name="connsiteY44" fmla="*/ 0 h 3868615"/>
              <a:gd name="connsiteX45" fmla="*/ 0 w 858129"/>
              <a:gd name="connsiteY45" fmla="*/ 28135 h 386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58129" h="3868615">
                <a:moveTo>
                  <a:pt x="0" y="28135"/>
                </a:moveTo>
                <a:lnTo>
                  <a:pt x="56271" y="323557"/>
                </a:lnTo>
                <a:lnTo>
                  <a:pt x="42616" y="468846"/>
                </a:lnTo>
                <a:lnTo>
                  <a:pt x="70338" y="647113"/>
                </a:lnTo>
                <a:lnTo>
                  <a:pt x="79182" y="792444"/>
                </a:lnTo>
                <a:lnTo>
                  <a:pt x="113735" y="798490"/>
                </a:lnTo>
                <a:cubicBezTo>
                  <a:pt x="151694" y="935039"/>
                  <a:pt x="89843" y="1045830"/>
                  <a:pt x="110444" y="1188819"/>
                </a:cubicBezTo>
                <a:cubicBezTo>
                  <a:pt x="86654" y="1239806"/>
                  <a:pt x="97583" y="1271475"/>
                  <a:pt x="95491" y="1361098"/>
                </a:cubicBezTo>
                <a:cubicBezTo>
                  <a:pt x="139532" y="1461289"/>
                  <a:pt x="116373" y="1573415"/>
                  <a:pt x="112678" y="1654288"/>
                </a:cubicBezTo>
                <a:lnTo>
                  <a:pt x="140153" y="1700181"/>
                </a:lnTo>
                <a:lnTo>
                  <a:pt x="112541" y="2025747"/>
                </a:lnTo>
                <a:lnTo>
                  <a:pt x="83243" y="2267184"/>
                </a:lnTo>
                <a:cubicBezTo>
                  <a:pt x="198569" y="2201800"/>
                  <a:pt x="132794" y="2426083"/>
                  <a:pt x="165667" y="2483048"/>
                </a:cubicBezTo>
                <a:lnTo>
                  <a:pt x="83023" y="2867800"/>
                </a:lnTo>
                <a:cubicBezTo>
                  <a:pt x="85242" y="2992092"/>
                  <a:pt x="136046" y="3041433"/>
                  <a:pt x="89679" y="3240676"/>
                </a:cubicBezTo>
                <a:lnTo>
                  <a:pt x="152648" y="3492807"/>
                </a:lnTo>
                <a:cubicBezTo>
                  <a:pt x="153347" y="3552427"/>
                  <a:pt x="154045" y="3612047"/>
                  <a:pt x="154744" y="3671667"/>
                </a:cubicBezTo>
                <a:lnTo>
                  <a:pt x="140677" y="3868615"/>
                </a:lnTo>
                <a:lnTo>
                  <a:pt x="450166" y="3868615"/>
                </a:lnTo>
                <a:lnTo>
                  <a:pt x="759655" y="3868615"/>
                </a:lnTo>
                <a:cubicBezTo>
                  <a:pt x="760529" y="3819043"/>
                  <a:pt x="761402" y="3769472"/>
                  <a:pt x="762276" y="3719900"/>
                </a:cubicBezTo>
                <a:cubicBezTo>
                  <a:pt x="757412" y="3702483"/>
                  <a:pt x="750465" y="3692099"/>
                  <a:pt x="747684" y="3667648"/>
                </a:cubicBezTo>
                <a:cubicBezTo>
                  <a:pt x="744903" y="3643197"/>
                  <a:pt x="746286" y="3604678"/>
                  <a:pt x="745587" y="3573193"/>
                </a:cubicBezTo>
                <a:lnTo>
                  <a:pt x="745587" y="3291840"/>
                </a:lnTo>
                <a:lnTo>
                  <a:pt x="717452" y="2968283"/>
                </a:lnTo>
                <a:lnTo>
                  <a:pt x="717452" y="2813538"/>
                </a:lnTo>
                <a:lnTo>
                  <a:pt x="833836" y="2771335"/>
                </a:lnTo>
                <a:lnTo>
                  <a:pt x="759655" y="2672861"/>
                </a:lnTo>
                <a:lnTo>
                  <a:pt x="787791" y="2293033"/>
                </a:lnTo>
                <a:lnTo>
                  <a:pt x="745587" y="2082018"/>
                </a:lnTo>
                <a:lnTo>
                  <a:pt x="787791" y="1955409"/>
                </a:lnTo>
                <a:lnTo>
                  <a:pt x="759655" y="1716258"/>
                </a:lnTo>
                <a:lnTo>
                  <a:pt x="759655" y="1603717"/>
                </a:lnTo>
                <a:lnTo>
                  <a:pt x="858129" y="1575581"/>
                </a:lnTo>
                <a:lnTo>
                  <a:pt x="835581" y="1522518"/>
                </a:lnTo>
                <a:lnTo>
                  <a:pt x="773723" y="1322363"/>
                </a:lnTo>
                <a:lnTo>
                  <a:pt x="773723" y="1252024"/>
                </a:lnTo>
                <a:lnTo>
                  <a:pt x="773723" y="886264"/>
                </a:lnTo>
                <a:lnTo>
                  <a:pt x="703384" y="801858"/>
                </a:lnTo>
                <a:lnTo>
                  <a:pt x="787791" y="703384"/>
                </a:lnTo>
                <a:lnTo>
                  <a:pt x="773723" y="506437"/>
                </a:lnTo>
                <a:lnTo>
                  <a:pt x="727893" y="432078"/>
                </a:lnTo>
                <a:lnTo>
                  <a:pt x="745587" y="351692"/>
                </a:lnTo>
                <a:lnTo>
                  <a:pt x="717452" y="196947"/>
                </a:lnTo>
                <a:lnTo>
                  <a:pt x="717452" y="0"/>
                </a:lnTo>
                <a:lnTo>
                  <a:pt x="0" y="28135"/>
                </a:lnTo>
                <a:close/>
              </a:path>
            </a:pathLst>
          </a:custGeom>
          <a:solidFill>
            <a:srgbClr val="008080"/>
          </a:solidFill>
          <a:ln w="28575">
            <a:solidFill>
              <a:schemeClr val="bg1"/>
            </a:solidFill>
          </a:ln>
          <a:effectLst>
            <a:innerShdw blurRad="127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E725C906-A458-45B8-99A3-CE3CA64E8711}"/>
              </a:ext>
            </a:extLst>
          </p:cNvPr>
          <p:cNvGrpSpPr/>
          <p:nvPr/>
        </p:nvGrpSpPr>
        <p:grpSpPr>
          <a:xfrm>
            <a:off x="1683572" y="3652990"/>
            <a:ext cx="1662788" cy="844060"/>
            <a:chOff x="1683572" y="3697960"/>
            <a:chExt cx="1246786" cy="663190"/>
          </a:xfrm>
        </p:grpSpPr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9219B548-399E-4358-A624-A7EDA42E5A49}"/>
                </a:ext>
              </a:extLst>
            </p:cNvPr>
            <p:cNvSpPr/>
            <p:nvPr/>
          </p:nvSpPr>
          <p:spPr>
            <a:xfrm>
              <a:off x="2031254" y="4059133"/>
              <a:ext cx="899104" cy="280281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59168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73092">
                  <a:moveTo>
                    <a:pt x="10048" y="81207"/>
                  </a:moveTo>
                  <a:lnTo>
                    <a:pt x="0" y="352512"/>
                  </a:lnTo>
                  <a:lnTo>
                    <a:pt x="50242" y="473092"/>
                  </a:lnTo>
                  <a:lnTo>
                    <a:pt x="1095270" y="473092"/>
                  </a:lnTo>
                  <a:cubicBezTo>
                    <a:pt x="1085370" y="429413"/>
                    <a:pt x="1092588" y="376094"/>
                    <a:pt x="1065570" y="342055"/>
                  </a:cubicBezTo>
                  <a:cubicBezTo>
                    <a:pt x="1058797" y="246286"/>
                    <a:pt x="1017789" y="203531"/>
                    <a:pt x="1041828" y="131857"/>
                  </a:cubicBezTo>
                  <a:cubicBezTo>
                    <a:pt x="1064727" y="87904"/>
                    <a:pt x="1046541" y="43952"/>
                    <a:pt x="1045474" y="0"/>
                  </a:cubicBezTo>
                  <a:lnTo>
                    <a:pt x="723481" y="61110"/>
                  </a:lnTo>
                  <a:lnTo>
                    <a:pt x="10048" y="8120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F2631A49-DE62-41A6-8BD1-BE8715C5B215}"/>
                </a:ext>
              </a:extLst>
            </p:cNvPr>
            <p:cNvSpPr/>
            <p:nvPr/>
          </p:nvSpPr>
          <p:spPr>
            <a:xfrm>
              <a:off x="1683572" y="3697960"/>
              <a:ext cx="1134439" cy="663190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92369">
                  <a:moveTo>
                    <a:pt x="10048" y="100484"/>
                  </a:moveTo>
                  <a:lnTo>
                    <a:pt x="0" y="371789"/>
                  </a:lnTo>
                  <a:lnTo>
                    <a:pt x="50242" y="492369"/>
                  </a:lnTo>
                  <a:lnTo>
                    <a:pt x="1095270" y="492369"/>
                  </a:lnTo>
                  <a:cubicBezTo>
                    <a:pt x="1074905" y="446820"/>
                    <a:pt x="1038258" y="407313"/>
                    <a:pt x="1034174" y="355721"/>
                  </a:cubicBezTo>
                  <a:cubicBezTo>
                    <a:pt x="1014545" y="294095"/>
                    <a:pt x="1000342" y="234485"/>
                    <a:pt x="1013273" y="166816"/>
                  </a:cubicBezTo>
                  <a:cubicBezTo>
                    <a:pt x="996357" y="107182"/>
                    <a:pt x="1028281" y="53591"/>
                    <a:pt x="1024932" y="0"/>
                  </a:cubicBezTo>
                  <a:lnTo>
                    <a:pt x="723481" y="80387"/>
                  </a:lnTo>
                  <a:lnTo>
                    <a:pt x="10048" y="1004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</p:grp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8BEEEE34-F745-44EC-AB5D-B4A2D9EA0200}"/>
              </a:ext>
            </a:extLst>
          </p:cNvPr>
          <p:cNvSpPr/>
          <p:nvPr/>
        </p:nvSpPr>
        <p:spPr>
          <a:xfrm>
            <a:off x="4982410" y="0"/>
            <a:ext cx="1867734" cy="5171606"/>
          </a:xfrm>
          <a:custGeom>
            <a:avLst/>
            <a:gdLst>
              <a:gd name="connsiteX0" fmla="*/ 0 w 1753850"/>
              <a:gd name="connsiteY0" fmla="*/ 44970 h 5201587"/>
              <a:gd name="connsiteX1" fmla="*/ 14991 w 1753850"/>
              <a:gd name="connsiteY1" fmla="*/ 299803 h 5201587"/>
              <a:gd name="connsiteX2" fmla="*/ 74951 w 1753850"/>
              <a:gd name="connsiteY2" fmla="*/ 419724 h 5201587"/>
              <a:gd name="connsiteX3" fmla="*/ 59961 w 1753850"/>
              <a:gd name="connsiteY3" fmla="*/ 584616 h 5201587"/>
              <a:gd name="connsiteX4" fmla="*/ 59961 w 1753850"/>
              <a:gd name="connsiteY4" fmla="*/ 779488 h 5201587"/>
              <a:gd name="connsiteX5" fmla="*/ 104932 w 1753850"/>
              <a:gd name="connsiteY5" fmla="*/ 884420 h 5201587"/>
              <a:gd name="connsiteX6" fmla="*/ 44971 w 1753850"/>
              <a:gd name="connsiteY6" fmla="*/ 1199213 h 5201587"/>
              <a:gd name="connsiteX7" fmla="*/ 149902 w 1753850"/>
              <a:gd name="connsiteY7" fmla="*/ 1409075 h 5201587"/>
              <a:gd name="connsiteX8" fmla="*/ 164892 w 1753850"/>
              <a:gd name="connsiteY8" fmla="*/ 1573967 h 5201587"/>
              <a:gd name="connsiteX9" fmla="*/ 164892 w 1753850"/>
              <a:gd name="connsiteY9" fmla="*/ 1708879 h 5201587"/>
              <a:gd name="connsiteX10" fmla="*/ 164892 w 1753850"/>
              <a:gd name="connsiteY10" fmla="*/ 1708879 h 5201587"/>
              <a:gd name="connsiteX11" fmla="*/ 179882 w 1753850"/>
              <a:gd name="connsiteY11" fmla="*/ 1828800 h 5201587"/>
              <a:gd name="connsiteX12" fmla="*/ 479686 w 1753850"/>
              <a:gd name="connsiteY12" fmla="*/ 2143593 h 5201587"/>
              <a:gd name="connsiteX13" fmla="*/ 329784 w 1753850"/>
              <a:gd name="connsiteY13" fmla="*/ 2458387 h 5201587"/>
              <a:gd name="connsiteX14" fmla="*/ 374755 w 1753850"/>
              <a:gd name="connsiteY14" fmla="*/ 2668249 h 5201587"/>
              <a:gd name="connsiteX15" fmla="*/ 374755 w 1753850"/>
              <a:gd name="connsiteY15" fmla="*/ 2668249 h 5201587"/>
              <a:gd name="connsiteX16" fmla="*/ 389745 w 1753850"/>
              <a:gd name="connsiteY16" fmla="*/ 2818151 h 5201587"/>
              <a:gd name="connsiteX17" fmla="*/ 224853 w 1753850"/>
              <a:gd name="connsiteY17" fmla="*/ 3327816 h 5201587"/>
              <a:gd name="connsiteX18" fmla="*/ 329784 w 1753850"/>
              <a:gd name="connsiteY18" fmla="*/ 3477718 h 5201587"/>
              <a:gd name="connsiteX19" fmla="*/ 254833 w 1753850"/>
              <a:gd name="connsiteY19" fmla="*/ 3657600 h 5201587"/>
              <a:gd name="connsiteX20" fmla="*/ 254833 w 1753850"/>
              <a:gd name="connsiteY20" fmla="*/ 3657600 h 5201587"/>
              <a:gd name="connsiteX21" fmla="*/ 254833 w 1753850"/>
              <a:gd name="connsiteY21" fmla="*/ 3657600 h 5201587"/>
              <a:gd name="connsiteX22" fmla="*/ 344774 w 1753850"/>
              <a:gd name="connsiteY22" fmla="*/ 3747541 h 5201587"/>
              <a:gd name="connsiteX23" fmla="*/ 329784 w 1753850"/>
              <a:gd name="connsiteY23" fmla="*/ 3882452 h 5201587"/>
              <a:gd name="connsiteX24" fmla="*/ 329784 w 1753850"/>
              <a:gd name="connsiteY24" fmla="*/ 3882452 h 5201587"/>
              <a:gd name="connsiteX25" fmla="*/ 329784 w 1753850"/>
              <a:gd name="connsiteY25" fmla="*/ 3882452 h 5201587"/>
              <a:gd name="connsiteX26" fmla="*/ 374755 w 1753850"/>
              <a:gd name="connsiteY26" fmla="*/ 3987383 h 5201587"/>
              <a:gd name="connsiteX27" fmla="*/ 344774 w 1753850"/>
              <a:gd name="connsiteY27" fmla="*/ 4287187 h 5201587"/>
              <a:gd name="connsiteX28" fmla="*/ 359764 w 1753850"/>
              <a:gd name="connsiteY28" fmla="*/ 4437088 h 5201587"/>
              <a:gd name="connsiteX29" fmla="*/ 374755 w 1753850"/>
              <a:gd name="connsiteY29" fmla="*/ 4497049 h 5201587"/>
              <a:gd name="connsiteX30" fmla="*/ 374755 w 1753850"/>
              <a:gd name="connsiteY30" fmla="*/ 4557010 h 5201587"/>
              <a:gd name="connsiteX31" fmla="*/ 389745 w 1753850"/>
              <a:gd name="connsiteY31" fmla="*/ 4601980 h 5201587"/>
              <a:gd name="connsiteX32" fmla="*/ 344774 w 1753850"/>
              <a:gd name="connsiteY32" fmla="*/ 4736892 h 5201587"/>
              <a:gd name="connsiteX33" fmla="*/ 344774 w 1753850"/>
              <a:gd name="connsiteY33" fmla="*/ 4781862 h 5201587"/>
              <a:gd name="connsiteX34" fmla="*/ 494676 w 1753850"/>
              <a:gd name="connsiteY34" fmla="*/ 4886793 h 5201587"/>
              <a:gd name="connsiteX35" fmla="*/ 494676 w 1753850"/>
              <a:gd name="connsiteY35" fmla="*/ 4886793 h 5201587"/>
              <a:gd name="connsiteX36" fmla="*/ 509666 w 1753850"/>
              <a:gd name="connsiteY36" fmla="*/ 5171606 h 5201587"/>
              <a:gd name="connsiteX37" fmla="*/ 659568 w 1753850"/>
              <a:gd name="connsiteY37" fmla="*/ 5171606 h 5201587"/>
              <a:gd name="connsiteX38" fmla="*/ 1169233 w 1753850"/>
              <a:gd name="connsiteY38" fmla="*/ 5111646 h 5201587"/>
              <a:gd name="connsiteX39" fmla="*/ 1334125 w 1753850"/>
              <a:gd name="connsiteY39" fmla="*/ 5111646 h 5201587"/>
              <a:gd name="connsiteX40" fmla="*/ 1603948 w 1753850"/>
              <a:gd name="connsiteY40" fmla="*/ 5201587 h 5201587"/>
              <a:gd name="connsiteX41" fmla="*/ 1603948 w 1753850"/>
              <a:gd name="connsiteY41" fmla="*/ 5096656 h 5201587"/>
              <a:gd name="connsiteX42" fmla="*/ 1753850 w 1753850"/>
              <a:gd name="connsiteY42" fmla="*/ 5051685 h 5201587"/>
              <a:gd name="connsiteX43" fmla="*/ 1723869 w 1753850"/>
              <a:gd name="connsiteY43" fmla="*/ 4871803 h 5201587"/>
              <a:gd name="connsiteX44" fmla="*/ 1693889 w 1753850"/>
              <a:gd name="connsiteY44" fmla="*/ 4676931 h 5201587"/>
              <a:gd name="connsiteX45" fmla="*/ 1693889 w 1753850"/>
              <a:gd name="connsiteY45" fmla="*/ 4542020 h 5201587"/>
              <a:gd name="connsiteX46" fmla="*/ 1678899 w 1753850"/>
              <a:gd name="connsiteY46" fmla="*/ 4497049 h 5201587"/>
              <a:gd name="connsiteX47" fmla="*/ 1558978 w 1753850"/>
              <a:gd name="connsiteY47" fmla="*/ 4302177 h 5201587"/>
              <a:gd name="connsiteX48" fmla="*/ 1678899 w 1753850"/>
              <a:gd name="connsiteY48" fmla="*/ 4032354 h 5201587"/>
              <a:gd name="connsiteX49" fmla="*/ 1648919 w 1753850"/>
              <a:gd name="connsiteY49" fmla="*/ 3717560 h 5201587"/>
              <a:gd name="connsiteX50" fmla="*/ 1648919 w 1753850"/>
              <a:gd name="connsiteY50" fmla="*/ 3627620 h 5201587"/>
              <a:gd name="connsiteX51" fmla="*/ 1618938 w 1753850"/>
              <a:gd name="connsiteY51" fmla="*/ 3507698 h 5201587"/>
              <a:gd name="connsiteX52" fmla="*/ 1648919 w 1753850"/>
              <a:gd name="connsiteY52" fmla="*/ 3237875 h 5201587"/>
              <a:gd name="connsiteX53" fmla="*/ 1648919 w 1753850"/>
              <a:gd name="connsiteY53" fmla="*/ 2953062 h 5201587"/>
              <a:gd name="connsiteX54" fmla="*/ 1588958 w 1753850"/>
              <a:gd name="connsiteY54" fmla="*/ 2803160 h 5201587"/>
              <a:gd name="connsiteX55" fmla="*/ 1618938 w 1753850"/>
              <a:gd name="connsiteY55" fmla="*/ 2653259 h 5201587"/>
              <a:gd name="connsiteX56" fmla="*/ 1514007 w 1753850"/>
              <a:gd name="connsiteY56" fmla="*/ 2458387 h 5201587"/>
              <a:gd name="connsiteX57" fmla="*/ 1573968 w 1753850"/>
              <a:gd name="connsiteY57" fmla="*/ 2098623 h 5201587"/>
              <a:gd name="connsiteX58" fmla="*/ 1528997 w 1753850"/>
              <a:gd name="connsiteY58" fmla="*/ 1753849 h 5201587"/>
              <a:gd name="connsiteX59" fmla="*/ 1528997 w 1753850"/>
              <a:gd name="connsiteY59" fmla="*/ 1738859 h 5201587"/>
              <a:gd name="connsiteX60" fmla="*/ 1514007 w 1753850"/>
              <a:gd name="connsiteY60" fmla="*/ 1603947 h 5201587"/>
              <a:gd name="connsiteX61" fmla="*/ 1499017 w 1753850"/>
              <a:gd name="connsiteY61" fmla="*/ 1558977 h 5201587"/>
              <a:gd name="connsiteX62" fmla="*/ 1484027 w 1753850"/>
              <a:gd name="connsiteY62" fmla="*/ 1499016 h 5201587"/>
              <a:gd name="connsiteX63" fmla="*/ 1394086 w 1753850"/>
              <a:gd name="connsiteY63" fmla="*/ 1364105 h 5201587"/>
              <a:gd name="connsiteX64" fmla="*/ 1484027 w 1753850"/>
              <a:gd name="connsiteY64" fmla="*/ 1289154 h 5201587"/>
              <a:gd name="connsiteX65" fmla="*/ 1514007 w 1753850"/>
              <a:gd name="connsiteY65" fmla="*/ 1244183 h 5201587"/>
              <a:gd name="connsiteX66" fmla="*/ 1514007 w 1753850"/>
              <a:gd name="connsiteY66" fmla="*/ 1244183 h 5201587"/>
              <a:gd name="connsiteX67" fmla="*/ 1469037 w 1753850"/>
              <a:gd name="connsiteY67" fmla="*/ 1109272 h 5201587"/>
              <a:gd name="connsiteX68" fmla="*/ 1543987 w 1753850"/>
              <a:gd name="connsiteY68" fmla="*/ 974360 h 5201587"/>
              <a:gd name="connsiteX69" fmla="*/ 1588958 w 1753850"/>
              <a:gd name="connsiteY69" fmla="*/ 944380 h 5201587"/>
              <a:gd name="connsiteX70" fmla="*/ 1618938 w 1753850"/>
              <a:gd name="connsiteY70" fmla="*/ 914400 h 5201587"/>
              <a:gd name="connsiteX71" fmla="*/ 1603948 w 1753850"/>
              <a:gd name="connsiteY71" fmla="*/ 824459 h 5201587"/>
              <a:gd name="connsiteX72" fmla="*/ 1499017 w 1753850"/>
              <a:gd name="connsiteY72" fmla="*/ 764498 h 5201587"/>
              <a:gd name="connsiteX73" fmla="*/ 1409076 w 1753850"/>
              <a:gd name="connsiteY73" fmla="*/ 569626 h 5201587"/>
              <a:gd name="connsiteX74" fmla="*/ 1394086 w 1753850"/>
              <a:gd name="connsiteY74" fmla="*/ 344774 h 5201587"/>
              <a:gd name="connsiteX75" fmla="*/ 1409076 w 1753850"/>
              <a:gd name="connsiteY75" fmla="*/ 209862 h 5201587"/>
              <a:gd name="connsiteX76" fmla="*/ 1409076 w 1753850"/>
              <a:gd name="connsiteY76" fmla="*/ 44970 h 5201587"/>
              <a:gd name="connsiteX77" fmla="*/ 1379096 w 1753850"/>
              <a:gd name="connsiteY77" fmla="*/ 0 h 5201587"/>
              <a:gd name="connsiteX78" fmla="*/ 1199214 w 1753850"/>
              <a:gd name="connsiteY78" fmla="*/ 0 h 5201587"/>
              <a:gd name="connsiteX79" fmla="*/ 1019332 w 1753850"/>
              <a:gd name="connsiteY79" fmla="*/ 29980 h 5201587"/>
              <a:gd name="connsiteX80" fmla="*/ 644578 w 1753850"/>
              <a:gd name="connsiteY80" fmla="*/ 29980 h 5201587"/>
              <a:gd name="connsiteX81" fmla="*/ 419725 w 1753850"/>
              <a:gd name="connsiteY81" fmla="*/ 14990 h 5201587"/>
              <a:gd name="connsiteX82" fmla="*/ 194873 w 1753850"/>
              <a:gd name="connsiteY82" fmla="*/ 14990 h 5201587"/>
              <a:gd name="connsiteX83" fmla="*/ 0 w 1753850"/>
              <a:gd name="connsiteY83" fmla="*/ 44970 h 5201587"/>
              <a:gd name="connsiteX0" fmla="*/ 0 w 1753850"/>
              <a:gd name="connsiteY0" fmla="*/ 44970 h 5201587"/>
              <a:gd name="connsiteX1" fmla="*/ 14991 w 1753850"/>
              <a:gd name="connsiteY1" fmla="*/ 299803 h 5201587"/>
              <a:gd name="connsiteX2" fmla="*/ 74951 w 1753850"/>
              <a:gd name="connsiteY2" fmla="*/ 419724 h 5201587"/>
              <a:gd name="connsiteX3" fmla="*/ 59961 w 1753850"/>
              <a:gd name="connsiteY3" fmla="*/ 584616 h 5201587"/>
              <a:gd name="connsiteX4" fmla="*/ 59961 w 1753850"/>
              <a:gd name="connsiteY4" fmla="*/ 779488 h 5201587"/>
              <a:gd name="connsiteX5" fmla="*/ 104932 w 1753850"/>
              <a:gd name="connsiteY5" fmla="*/ 884420 h 5201587"/>
              <a:gd name="connsiteX6" fmla="*/ 44971 w 1753850"/>
              <a:gd name="connsiteY6" fmla="*/ 1199213 h 5201587"/>
              <a:gd name="connsiteX7" fmla="*/ 149902 w 1753850"/>
              <a:gd name="connsiteY7" fmla="*/ 1409075 h 5201587"/>
              <a:gd name="connsiteX8" fmla="*/ 164892 w 1753850"/>
              <a:gd name="connsiteY8" fmla="*/ 1573967 h 5201587"/>
              <a:gd name="connsiteX9" fmla="*/ 164892 w 1753850"/>
              <a:gd name="connsiteY9" fmla="*/ 1708879 h 5201587"/>
              <a:gd name="connsiteX10" fmla="*/ 164892 w 1753850"/>
              <a:gd name="connsiteY10" fmla="*/ 1708879 h 5201587"/>
              <a:gd name="connsiteX11" fmla="*/ 179882 w 1753850"/>
              <a:gd name="connsiteY11" fmla="*/ 1828800 h 5201587"/>
              <a:gd name="connsiteX12" fmla="*/ 374755 w 1753850"/>
              <a:gd name="connsiteY12" fmla="*/ 2158583 h 5201587"/>
              <a:gd name="connsiteX13" fmla="*/ 329784 w 1753850"/>
              <a:gd name="connsiteY13" fmla="*/ 2458387 h 5201587"/>
              <a:gd name="connsiteX14" fmla="*/ 374755 w 1753850"/>
              <a:gd name="connsiteY14" fmla="*/ 2668249 h 5201587"/>
              <a:gd name="connsiteX15" fmla="*/ 374755 w 1753850"/>
              <a:gd name="connsiteY15" fmla="*/ 2668249 h 5201587"/>
              <a:gd name="connsiteX16" fmla="*/ 389745 w 1753850"/>
              <a:gd name="connsiteY16" fmla="*/ 2818151 h 5201587"/>
              <a:gd name="connsiteX17" fmla="*/ 224853 w 1753850"/>
              <a:gd name="connsiteY17" fmla="*/ 3327816 h 5201587"/>
              <a:gd name="connsiteX18" fmla="*/ 329784 w 1753850"/>
              <a:gd name="connsiteY18" fmla="*/ 3477718 h 5201587"/>
              <a:gd name="connsiteX19" fmla="*/ 254833 w 1753850"/>
              <a:gd name="connsiteY19" fmla="*/ 3657600 h 5201587"/>
              <a:gd name="connsiteX20" fmla="*/ 254833 w 1753850"/>
              <a:gd name="connsiteY20" fmla="*/ 3657600 h 5201587"/>
              <a:gd name="connsiteX21" fmla="*/ 254833 w 1753850"/>
              <a:gd name="connsiteY21" fmla="*/ 3657600 h 5201587"/>
              <a:gd name="connsiteX22" fmla="*/ 344774 w 1753850"/>
              <a:gd name="connsiteY22" fmla="*/ 3747541 h 5201587"/>
              <a:gd name="connsiteX23" fmla="*/ 329784 w 1753850"/>
              <a:gd name="connsiteY23" fmla="*/ 3882452 h 5201587"/>
              <a:gd name="connsiteX24" fmla="*/ 329784 w 1753850"/>
              <a:gd name="connsiteY24" fmla="*/ 3882452 h 5201587"/>
              <a:gd name="connsiteX25" fmla="*/ 329784 w 1753850"/>
              <a:gd name="connsiteY25" fmla="*/ 3882452 h 5201587"/>
              <a:gd name="connsiteX26" fmla="*/ 374755 w 1753850"/>
              <a:gd name="connsiteY26" fmla="*/ 3987383 h 5201587"/>
              <a:gd name="connsiteX27" fmla="*/ 344774 w 1753850"/>
              <a:gd name="connsiteY27" fmla="*/ 4287187 h 5201587"/>
              <a:gd name="connsiteX28" fmla="*/ 359764 w 1753850"/>
              <a:gd name="connsiteY28" fmla="*/ 4437088 h 5201587"/>
              <a:gd name="connsiteX29" fmla="*/ 374755 w 1753850"/>
              <a:gd name="connsiteY29" fmla="*/ 4497049 h 5201587"/>
              <a:gd name="connsiteX30" fmla="*/ 374755 w 1753850"/>
              <a:gd name="connsiteY30" fmla="*/ 4557010 h 5201587"/>
              <a:gd name="connsiteX31" fmla="*/ 389745 w 1753850"/>
              <a:gd name="connsiteY31" fmla="*/ 4601980 h 5201587"/>
              <a:gd name="connsiteX32" fmla="*/ 344774 w 1753850"/>
              <a:gd name="connsiteY32" fmla="*/ 4736892 h 5201587"/>
              <a:gd name="connsiteX33" fmla="*/ 344774 w 1753850"/>
              <a:gd name="connsiteY33" fmla="*/ 4781862 h 5201587"/>
              <a:gd name="connsiteX34" fmla="*/ 494676 w 1753850"/>
              <a:gd name="connsiteY34" fmla="*/ 4886793 h 5201587"/>
              <a:gd name="connsiteX35" fmla="*/ 494676 w 1753850"/>
              <a:gd name="connsiteY35" fmla="*/ 4886793 h 5201587"/>
              <a:gd name="connsiteX36" fmla="*/ 509666 w 1753850"/>
              <a:gd name="connsiteY36" fmla="*/ 5171606 h 5201587"/>
              <a:gd name="connsiteX37" fmla="*/ 659568 w 1753850"/>
              <a:gd name="connsiteY37" fmla="*/ 5171606 h 5201587"/>
              <a:gd name="connsiteX38" fmla="*/ 1169233 w 1753850"/>
              <a:gd name="connsiteY38" fmla="*/ 5111646 h 5201587"/>
              <a:gd name="connsiteX39" fmla="*/ 1334125 w 1753850"/>
              <a:gd name="connsiteY39" fmla="*/ 5111646 h 5201587"/>
              <a:gd name="connsiteX40" fmla="*/ 1603948 w 1753850"/>
              <a:gd name="connsiteY40" fmla="*/ 5201587 h 5201587"/>
              <a:gd name="connsiteX41" fmla="*/ 1603948 w 1753850"/>
              <a:gd name="connsiteY41" fmla="*/ 5096656 h 5201587"/>
              <a:gd name="connsiteX42" fmla="*/ 1753850 w 1753850"/>
              <a:gd name="connsiteY42" fmla="*/ 5051685 h 5201587"/>
              <a:gd name="connsiteX43" fmla="*/ 1723869 w 1753850"/>
              <a:gd name="connsiteY43" fmla="*/ 4871803 h 5201587"/>
              <a:gd name="connsiteX44" fmla="*/ 1693889 w 1753850"/>
              <a:gd name="connsiteY44" fmla="*/ 4676931 h 5201587"/>
              <a:gd name="connsiteX45" fmla="*/ 1693889 w 1753850"/>
              <a:gd name="connsiteY45" fmla="*/ 4542020 h 5201587"/>
              <a:gd name="connsiteX46" fmla="*/ 1678899 w 1753850"/>
              <a:gd name="connsiteY46" fmla="*/ 4497049 h 5201587"/>
              <a:gd name="connsiteX47" fmla="*/ 1558978 w 1753850"/>
              <a:gd name="connsiteY47" fmla="*/ 4302177 h 5201587"/>
              <a:gd name="connsiteX48" fmla="*/ 1678899 w 1753850"/>
              <a:gd name="connsiteY48" fmla="*/ 4032354 h 5201587"/>
              <a:gd name="connsiteX49" fmla="*/ 1648919 w 1753850"/>
              <a:gd name="connsiteY49" fmla="*/ 3717560 h 5201587"/>
              <a:gd name="connsiteX50" fmla="*/ 1648919 w 1753850"/>
              <a:gd name="connsiteY50" fmla="*/ 3627620 h 5201587"/>
              <a:gd name="connsiteX51" fmla="*/ 1618938 w 1753850"/>
              <a:gd name="connsiteY51" fmla="*/ 3507698 h 5201587"/>
              <a:gd name="connsiteX52" fmla="*/ 1648919 w 1753850"/>
              <a:gd name="connsiteY52" fmla="*/ 3237875 h 5201587"/>
              <a:gd name="connsiteX53" fmla="*/ 1648919 w 1753850"/>
              <a:gd name="connsiteY53" fmla="*/ 2953062 h 5201587"/>
              <a:gd name="connsiteX54" fmla="*/ 1588958 w 1753850"/>
              <a:gd name="connsiteY54" fmla="*/ 2803160 h 5201587"/>
              <a:gd name="connsiteX55" fmla="*/ 1618938 w 1753850"/>
              <a:gd name="connsiteY55" fmla="*/ 2653259 h 5201587"/>
              <a:gd name="connsiteX56" fmla="*/ 1514007 w 1753850"/>
              <a:gd name="connsiteY56" fmla="*/ 2458387 h 5201587"/>
              <a:gd name="connsiteX57" fmla="*/ 1573968 w 1753850"/>
              <a:gd name="connsiteY57" fmla="*/ 2098623 h 5201587"/>
              <a:gd name="connsiteX58" fmla="*/ 1528997 w 1753850"/>
              <a:gd name="connsiteY58" fmla="*/ 1753849 h 5201587"/>
              <a:gd name="connsiteX59" fmla="*/ 1528997 w 1753850"/>
              <a:gd name="connsiteY59" fmla="*/ 1738859 h 5201587"/>
              <a:gd name="connsiteX60" fmla="*/ 1514007 w 1753850"/>
              <a:gd name="connsiteY60" fmla="*/ 1603947 h 5201587"/>
              <a:gd name="connsiteX61" fmla="*/ 1499017 w 1753850"/>
              <a:gd name="connsiteY61" fmla="*/ 1558977 h 5201587"/>
              <a:gd name="connsiteX62" fmla="*/ 1484027 w 1753850"/>
              <a:gd name="connsiteY62" fmla="*/ 1499016 h 5201587"/>
              <a:gd name="connsiteX63" fmla="*/ 1394086 w 1753850"/>
              <a:gd name="connsiteY63" fmla="*/ 1364105 h 5201587"/>
              <a:gd name="connsiteX64" fmla="*/ 1484027 w 1753850"/>
              <a:gd name="connsiteY64" fmla="*/ 1289154 h 5201587"/>
              <a:gd name="connsiteX65" fmla="*/ 1514007 w 1753850"/>
              <a:gd name="connsiteY65" fmla="*/ 1244183 h 5201587"/>
              <a:gd name="connsiteX66" fmla="*/ 1514007 w 1753850"/>
              <a:gd name="connsiteY66" fmla="*/ 1244183 h 5201587"/>
              <a:gd name="connsiteX67" fmla="*/ 1469037 w 1753850"/>
              <a:gd name="connsiteY67" fmla="*/ 1109272 h 5201587"/>
              <a:gd name="connsiteX68" fmla="*/ 1543987 w 1753850"/>
              <a:gd name="connsiteY68" fmla="*/ 974360 h 5201587"/>
              <a:gd name="connsiteX69" fmla="*/ 1588958 w 1753850"/>
              <a:gd name="connsiteY69" fmla="*/ 944380 h 5201587"/>
              <a:gd name="connsiteX70" fmla="*/ 1618938 w 1753850"/>
              <a:gd name="connsiteY70" fmla="*/ 914400 h 5201587"/>
              <a:gd name="connsiteX71" fmla="*/ 1603948 w 1753850"/>
              <a:gd name="connsiteY71" fmla="*/ 824459 h 5201587"/>
              <a:gd name="connsiteX72" fmla="*/ 1499017 w 1753850"/>
              <a:gd name="connsiteY72" fmla="*/ 764498 h 5201587"/>
              <a:gd name="connsiteX73" fmla="*/ 1409076 w 1753850"/>
              <a:gd name="connsiteY73" fmla="*/ 569626 h 5201587"/>
              <a:gd name="connsiteX74" fmla="*/ 1394086 w 1753850"/>
              <a:gd name="connsiteY74" fmla="*/ 344774 h 5201587"/>
              <a:gd name="connsiteX75" fmla="*/ 1409076 w 1753850"/>
              <a:gd name="connsiteY75" fmla="*/ 209862 h 5201587"/>
              <a:gd name="connsiteX76" fmla="*/ 1409076 w 1753850"/>
              <a:gd name="connsiteY76" fmla="*/ 44970 h 5201587"/>
              <a:gd name="connsiteX77" fmla="*/ 1379096 w 1753850"/>
              <a:gd name="connsiteY77" fmla="*/ 0 h 5201587"/>
              <a:gd name="connsiteX78" fmla="*/ 1199214 w 1753850"/>
              <a:gd name="connsiteY78" fmla="*/ 0 h 5201587"/>
              <a:gd name="connsiteX79" fmla="*/ 1019332 w 1753850"/>
              <a:gd name="connsiteY79" fmla="*/ 29980 h 5201587"/>
              <a:gd name="connsiteX80" fmla="*/ 644578 w 1753850"/>
              <a:gd name="connsiteY80" fmla="*/ 29980 h 5201587"/>
              <a:gd name="connsiteX81" fmla="*/ 419725 w 1753850"/>
              <a:gd name="connsiteY81" fmla="*/ 14990 h 5201587"/>
              <a:gd name="connsiteX82" fmla="*/ 194873 w 1753850"/>
              <a:gd name="connsiteY82" fmla="*/ 14990 h 5201587"/>
              <a:gd name="connsiteX83" fmla="*/ 0 w 1753850"/>
              <a:gd name="connsiteY83" fmla="*/ 44970 h 5201587"/>
              <a:gd name="connsiteX0" fmla="*/ 0 w 1753850"/>
              <a:gd name="connsiteY0" fmla="*/ 44970 h 5171606"/>
              <a:gd name="connsiteX1" fmla="*/ 14991 w 1753850"/>
              <a:gd name="connsiteY1" fmla="*/ 299803 h 5171606"/>
              <a:gd name="connsiteX2" fmla="*/ 74951 w 1753850"/>
              <a:gd name="connsiteY2" fmla="*/ 419724 h 5171606"/>
              <a:gd name="connsiteX3" fmla="*/ 59961 w 1753850"/>
              <a:gd name="connsiteY3" fmla="*/ 584616 h 5171606"/>
              <a:gd name="connsiteX4" fmla="*/ 59961 w 1753850"/>
              <a:gd name="connsiteY4" fmla="*/ 779488 h 5171606"/>
              <a:gd name="connsiteX5" fmla="*/ 104932 w 1753850"/>
              <a:gd name="connsiteY5" fmla="*/ 884420 h 5171606"/>
              <a:gd name="connsiteX6" fmla="*/ 44971 w 1753850"/>
              <a:gd name="connsiteY6" fmla="*/ 1199213 h 5171606"/>
              <a:gd name="connsiteX7" fmla="*/ 149902 w 1753850"/>
              <a:gd name="connsiteY7" fmla="*/ 1409075 h 5171606"/>
              <a:gd name="connsiteX8" fmla="*/ 164892 w 1753850"/>
              <a:gd name="connsiteY8" fmla="*/ 1573967 h 5171606"/>
              <a:gd name="connsiteX9" fmla="*/ 164892 w 1753850"/>
              <a:gd name="connsiteY9" fmla="*/ 1708879 h 5171606"/>
              <a:gd name="connsiteX10" fmla="*/ 164892 w 1753850"/>
              <a:gd name="connsiteY10" fmla="*/ 1708879 h 5171606"/>
              <a:gd name="connsiteX11" fmla="*/ 179882 w 1753850"/>
              <a:gd name="connsiteY11" fmla="*/ 1828800 h 5171606"/>
              <a:gd name="connsiteX12" fmla="*/ 374755 w 1753850"/>
              <a:gd name="connsiteY12" fmla="*/ 2158583 h 5171606"/>
              <a:gd name="connsiteX13" fmla="*/ 329784 w 1753850"/>
              <a:gd name="connsiteY13" fmla="*/ 2458387 h 5171606"/>
              <a:gd name="connsiteX14" fmla="*/ 374755 w 1753850"/>
              <a:gd name="connsiteY14" fmla="*/ 2668249 h 5171606"/>
              <a:gd name="connsiteX15" fmla="*/ 374755 w 1753850"/>
              <a:gd name="connsiteY15" fmla="*/ 2668249 h 5171606"/>
              <a:gd name="connsiteX16" fmla="*/ 389745 w 1753850"/>
              <a:gd name="connsiteY16" fmla="*/ 2818151 h 5171606"/>
              <a:gd name="connsiteX17" fmla="*/ 224853 w 1753850"/>
              <a:gd name="connsiteY17" fmla="*/ 3327816 h 5171606"/>
              <a:gd name="connsiteX18" fmla="*/ 329784 w 1753850"/>
              <a:gd name="connsiteY18" fmla="*/ 3477718 h 5171606"/>
              <a:gd name="connsiteX19" fmla="*/ 254833 w 1753850"/>
              <a:gd name="connsiteY19" fmla="*/ 3657600 h 5171606"/>
              <a:gd name="connsiteX20" fmla="*/ 254833 w 1753850"/>
              <a:gd name="connsiteY20" fmla="*/ 3657600 h 5171606"/>
              <a:gd name="connsiteX21" fmla="*/ 254833 w 1753850"/>
              <a:gd name="connsiteY21" fmla="*/ 3657600 h 5171606"/>
              <a:gd name="connsiteX22" fmla="*/ 344774 w 1753850"/>
              <a:gd name="connsiteY22" fmla="*/ 3747541 h 5171606"/>
              <a:gd name="connsiteX23" fmla="*/ 329784 w 1753850"/>
              <a:gd name="connsiteY23" fmla="*/ 3882452 h 5171606"/>
              <a:gd name="connsiteX24" fmla="*/ 329784 w 1753850"/>
              <a:gd name="connsiteY24" fmla="*/ 3882452 h 5171606"/>
              <a:gd name="connsiteX25" fmla="*/ 329784 w 1753850"/>
              <a:gd name="connsiteY25" fmla="*/ 3882452 h 5171606"/>
              <a:gd name="connsiteX26" fmla="*/ 374755 w 1753850"/>
              <a:gd name="connsiteY26" fmla="*/ 3987383 h 5171606"/>
              <a:gd name="connsiteX27" fmla="*/ 344774 w 1753850"/>
              <a:gd name="connsiteY27" fmla="*/ 4287187 h 5171606"/>
              <a:gd name="connsiteX28" fmla="*/ 359764 w 1753850"/>
              <a:gd name="connsiteY28" fmla="*/ 4437088 h 5171606"/>
              <a:gd name="connsiteX29" fmla="*/ 374755 w 1753850"/>
              <a:gd name="connsiteY29" fmla="*/ 4497049 h 5171606"/>
              <a:gd name="connsiteX30" fmla="*/ 374755 w 1753850"/>
              <a:gd name="connsiteY30" fmla="*/ 4557010 h 5171606"/>
              <a:gd name="connsiteX31" fmla="*/ 389745 w 1753850"/>
              <a:gd name="connsiteY31" fmla="*/ 4601980 h 5171606"/>
              <a:gd name="connsiteX32" fmla="*/ 344774 w 1753850"/>
              <a:gd name="connsiteY32" fmla="*/ 4736892 h 5171606"/>
              <a:gd name="connsiteX33" fmla="*/ 344774 w 1753850"/>
              <a:gd name="connsiteY33" fmla="*/ 4781862 h 5171606"/>
              <a:gd name="connsiteX34" fmla="*/ 494676 w 1753850"/>
              <a:gd name="connsiteY34" fmla="*/ 4886793 h 5171606"/>
              <a:gd name="connsiteX35" fmla="*/ 494676 w 1753850"/>
              <a:gd name="connsiteY35" fmla="*/ 4886793 h 5171606"/>
              <a:gd name="connsiteX36" fmla="*/ 509666 w 1753850"/>
              <a:gd name="connsiteY36" fmla="*/ 5171606 h 5171606"/>
              <a:gd name="connsiteX37" fmla="*/ 659568 w 1753850"/>
              <a:gd name="connsiteY37" fmla="*/ 5171606 h 5171606"/>
              <a:gd name="connsiteX38" fmla="*/ 1169233 w 1753850"/>
              <a:gd name="connsiteY38" fmla="*/ 5111646 h 5171606"/>
              <a:gd name="connsiteX39" fmla="*/ 1334125 w 1753850"/>
              <a:gd name="connsiteY39" fmla="*/ 5111646 h 5171606"/>
              <a:gd name="connsiteX40" fmla="*/ 1573968 w 1753850"/>
              <a:gd name="connsiteY40" fmla="*/ 5096656 h 5171606"/>
              <a:gd name="connsiteX41" fmla="*/ 1603948 w 1753850"/>
              <a:gd name="connsiteY41" fmla="*/ 5096656 h 5171606"/>
              <a:gd name="connsiteX42" fmla="*/ 1753850 w 1753850"/>
              <a:gd name="connsiteY42" fmla="*/ 5051685 h 5171606"/>
              <a:gd name="connsiteX43" fmla="*/ 1723869 w 1753850"/>
              <a:gd name="connsiteY43" fmla="*/ 4871803 h 5171606"/>
              <a:gd name="connsiteX44" fmla="*/ 1693889 w 1753850"/>
              <a:gd name="connsiteY44" fmla="*/ 4676931 h 5171606"/>
              <a:gd name="connsiteX45" fmla="*/ 1693889 w 1753850"/>
              <a:gd name="connsiteY45" fmla="*/ 4542020 h 5171606"/>
              <a:gd name="connsiteX46" fmla="*/ 1678899 w 1753850"/>
              <a:gd name="connsiteY46" fmla="*/ 4497049 h 5171606"/>
              <a:gd name="connsiteX47" fmla="*/ 1558978 w 1753850"/>
              <a:gd name="connsiteY47" fmla="*/ 4302177 h 5171606"/>
              <a:gd name="connsiteX48" fmla="*/ 1678899 w 1753850"/>
              <a:gd name="connsiteY48" fmla="*/ 4032354 h 5171606"/>
              <a:gd name="connsiteX49" fmla="*/ 1648919 w 1753850"/>
              <a:gd name="connsiteY49" fmla="*/ 3717560 h 5171606"/>
              <a:gd name="connsiteX50" fmla="*/ 1648919 w 1753850"/>
              <a:gd name="connsiteY50" fmla="*/ 3627620 h 5171606"/>
              <a:gd name="connsiteX51" fmla="*/ 1618938 w 1753850"/>
              <a:gd name="connsiteY51" fmla="*/ 3507698 h 5171606"/>
              <a:gd name="connsiteX52" fmla="*/ 1648919 w 1753850"/>
              <a:gd name="connsiteY52" fmla="*/ 3237875 h 5171606"/>
              <a:gd name="connsiteX53" fmla="*/ 1648919 w 1753850"/>
              <a:gd name="connsiteY53" fmla="*/ 2953062 h 5171606"/>
              <a:gd name="connsiteX54" fmla="*/ 1588958 w 1753850"/>
              <a:gd name="connsiteY54" fmla="*/ 2803160 h 5171606"/>
              <a:gd name="connsiteX55" fmla="*/ 1618938 w 1753850"/>
              <a:gd name="connsiteY55" fmla="*/ 2653259 h 5171606"/>
              <a:gd name="connsiteX56" fmla="*/ 1514007 w 1753850"/>
              <a:gd name="connsiteY56" fmla="*/ 2458387 h 5171606"/>
              <a:gd name="connsiteX57" fmla="*/ 1573968 w 1753850"/>
              <a:gd name="connsiteY57" fmla="*/ 2098623 h 5171606"/>
              <a:gd name="connsiteX58" fmla="*/ 1528997 w 1753850"/>
              <a:gd name="connsiteY58" fmla="*/ 1753849 h 5171606"/>
              <a:gd name="connsiteX59" fmla="*/ 1528997 w 1753850"/>
              <a:gd name="connsiteY59" fmla="*/ 1738859 h 5171606"/>
              <a:gd name="connsiteX60" fmla="*/ 1514007 w 1753850"/>
              <a:gd name="connsiteY60" fmla="*/ 1603947 h 5171606"/>
              <a:gd name="connsiteX61" fmla="*/ 1499017 w 1753850"/>
              <a:gd name="connsiteY61" fmla="*/ 1558977 h 5171606"/>
              <a:gd name="connsiteX62" fmla="*/ 1484027 w 1753850"/>
              <a:gd name="connsiteY62" fmla="*/ 1499016 h 5171606"/>
              <a:gd name="connsiteX63" fmla="*/ 1394086 w 1753850"/>
              <a:gd name="connsiteY63" fmla="*/ 1364105 h 5171606"/>
              <a:gd name="connsiteX64" fmla="*/ 1484027 w 1753850"/>
              <a:gd name="connsiteY64" fmla="*/ 1289154 h 5171606"/>
              <a:gd name="connsiteX65" fmla="*/ 1514007 w 1753850"/>
              <a:gd name="connsiteY65" fmla="*/ 1244183 h 5171606"/>
              <a:gd name="connsiteX66" fmla="*/ 1514007 w 1753850"/>
              <a:gd name="connsiteY66" fmla="*/ 1244183 h 5171606"/>
              <a:gd name="connsiteX67" fmla="*/ 1469037 w 1753850"/>
              <a:gd name="connsiteY67" fmla="*/ 1109272 h 5171606"/>
              <a:gd name="connsiteX68" fmla="*/ 1543987 w 1753850"/>
              <a:gd name="connsiteY68" fmla="*/ 974360 h 5171606"/>
              <a:gd name="connsiteX69" fmla="*/ 1588958 w 1753850"/>
              <a:gd name="connsiteY69" fmla="*/ 944380 h 5171606"/>
              <a:gd name="connsiteX70" fmla="*/ 1618938 w 1753850"/>
              <a:gd name="connsiteY70" fmla="*/ 914400 h 5171606"/>
              <a:gd name="connsiteX71" fmla="*/ 1603948 w 1753850"/>
              <a:gd name="connsiteY71" fmla="*/ 824459 h 5171606"/>
              <a:gd name="connsiteX72" fmla="*/ 1499017 w 1753850"/>
              <a:gd name="connsiteY72" fmla="*/ 764498 h 5171606"/>
              <a:gd name="connsiteX73" fmla="*/ 1409076 w 1753850"/>
              <a:gd name="connsiteY73" fmla="*/ 569626 h 5171606"/>
              <a:gd name="connsiteX74" fmla="*/ 1394086 w 1753850"/>
              <a:gd name="connsiteY74" fmla="*/ 344774 h 5171606"/>
              <a:gd name="connsiteX75" fmla="*/ 1409076 w 1753850"/>
              <a:gd name="connsiteY75" fmla="*/ 209862 h 5171606"/>
              <a:gd name="connsiteX76" fmla="*/ 1409076 w 1753850"/>
              <a:gd name="connsiteY76" fmla="*/ 44970 h 5171606"/>
              <a:gd name="connsiteX77" fmla="*/ 1379096 w 1753850"/>
              <a:gd name="connsiteY77" fmla="*/ 0 h 5171606"/>
              <a:gd name="connsiteX78" fmla="*/ 1199214 w 1753850"/>
              <a:gd name="connsiteY78" fmla="*/ 0 h 5171606"/>
              <a:gd name="connsiteX79" fmla="*/ 1019332 w 1753850"/>
              <a:gd name="connsiteY79" fmla="*/ 29980 h 5171606"/>
              <a:gd name="connsiteX80" fmla="*/ 644578 w 1753850"/>
              <a:gd name="connsiteY80" fmla="*/ 29980 h 5171606"/>
              <a:gd name="connsiteX81" fmla="*/ 419725 w 1753850"/>
              <a:gd name="connsiteY81" fmla="*/ 14990 h 5171606"/>
              <a:gd name="connsiteX82" fmla="*/ 194873 w 1753850"/>
              <a:gd name="connsiteY82" fmla="*/ 14990 h 5171606"/>
              <a:gd name="connsiteX83" fmla="*/ 0 w 1753850"/>
              <a:gd name="connsiteY83" fmla="*/ 44970 h 5171606"/>
              <a:gd name="connsiteX0" fmla="*/ 0 w 1903751"/>
              <a:gd name="connsiteY0" fmla="*/ 44970 h 5171606"/>
              <a:gd name="connsiteX1" fmla="*/ 14991 w 1903751"/>
              <a:gd name="connsiteY1" fmla="*/ 299803 h 5171606"/>
              <a:gd name="connsiteX2" fmla="*/ 74951 w 1903751"/>
              <a:gd name="connsiteY2" fmla="*/ 419724 h 5171606"/>
              <a:gd name="connsiteX3" fmla="*/ 59961 w 1903751"/>
              <a:gd name="connsiteY3" fmla="*/ 584616 h 5171606"/>
              <a:gd name="connsiteX4" fmla="*/ 59961 w 1903751"/>
              <a:gd name="connsiteY4" fmla="*/ 779488 h 5171606"/>
              <a:gd name="connsiteX5" fmla="*/ 104932 w 1903751"/>
              <a:gd name="connsiteY5" fmla="*/ 884420 h 5171606"/>
              <a:gd name="connsiteX6" fmla="*/ 44971 w 1903751"/>
              <a:gd name="connsiteY6" fmla="*/ 1199213 h 5171606"/>
              <a:gd name="connsiteX7" fmla="*/ 149902 w 1903751"/>
              <a:gd name="connsiteY7" fmla="*/ 1409075 h 5171606"/>
              <a:gd name="connsiteX8" fmla="*/ 164892 w 1903751"/>
              <a:gd name="connsiteY8" fmla="*/ 1573967 h 5171606"/>
              <a:gd name="connsiteX9" fmla="*/ 164892 w 1903751"/>
              <a:gd name="connsiteY9" fmla="*/ 1708879 h 5171606"/>
              <a:gd name="connsiteX10" fmla="*/ 164892 w 1903751"/>
              <a:gd name="connsiteY10" fmla="*/ 1708879 h 5171606"/>
              <a:gd name="connsiteX11" fmla="*/ 179882 w 1903751"/>
              <a:gd name="connsiteY11" fmla="*/ 1828800 h 5171606"/>
              <a:gd name="connsiteX12" fmla="*/ 374755 w 1903751"/>
              <a:gd name="connsiteY12" fmla="*/ 2158583 h 5171606"/>
              <a:gd name="connsiteX13" fmla="*/ 329784 w 1903751"/>
              <a:gd name="connsiteY13" fmla="*/ 2458387 h 5171606"/>
              <a:gd name="connsiteX14" fmla="*/ 374755 w 1903751"/>
              <a:gd name="connsiteY14" fmla="*/ 2668249 h 5171606"/>
              <a:gd name="connsiteX15" fmla="*/ 374755 w 1903751"/>
              <a:gd name="connsiteY15" fmla="*/ 2668249 h 5171606"/>
              <a:gd name="connsiteX16" fmla="*/ 389745 w 1903751"/>
              <a:gd name="connsiteY16" fmla="*/ 2818151 h 5171606"/>
              <a:gd name="connsiteX17" fmla="*/ 224853 w 1903751"/>
              <a:gd name="connsiteY17" fmla="*/ 3327816 h 5171606"/>
              <a:gd name="connsiteX18" fmla="*/ 329784 w 1903751"/>
              <a:gd name="connsiteY18" fmla="*/ 3477718 h 5171606"/>
              <a:gd name="connsiteX19" fmla="*/ 254833 w 1903751"/>
              <a:gd name="connsiteY19" fmla="*/ 3657600 h 5171606"/>
              <a:gd name="connsiteX20" fmla="*/ 254833 w 1903751"/>
              <a:gd name="connsiteY20" fmla="*/ 3657600 h 5171606"/>
              <a:gd name="connsiteX21" fmla="*/ 254833 w 1903751"/>
              <a:gd name="connsiteY21" fmla="*/ 3657600 h 5171606"/>
              <a:gd name="connsiteX22" fmla="*/ 344774 w 1903751"/>
              <a:gd name="connsiteY22" fmla="*/ 3747541 h 5171606"/>
              <a:gd name="connsiteX23" fmla="*/ 329784 w 1903751"/>
              <a:gd name="connsiteY23" fmla="*/ 3882452 h 5171606"/>
              <a:gd name="connsiteX24" fmla="*/ 329784 w 1903751"/>
              <a:gd name="connsiteY24" fmla="*/ 3882452 h 5171606"/>
              <a:gd name="connsiteX25" fmla="*/ 329784 w 1903751"/>
              <a:gd name="connsiteY25" fmla="*/ 3882452 h 5171606"/>
              <a:gd name="connsiteX26" fmla="*/ 374755 w 1903751"/>
              <a:gd name="connsiteY26" fmla="*/ 3987383 h 5171606"/>
              <a:gd name="connsiteX27" fmla="*/ 344774 w 1903751"/>
              <a:gd name="connsiteY27" fmla="*/ 4287187 h 5171606"/>
              <a:gd name="connsiteX28" fmla="*/ 359764 w 1903751"/>
              <a:gd name="connsiteY28" fmla="*/ 4437088 h 5171606"/>
              <a:gd name="connsiteX29" fmla="*/ 374755 w 1903751"/>
              <a:gd name="connsiteY29" fmla="*/ 4497049 h 5171606"/>
              <a:gd name="connsiteX30" fmla="*/ 374755 w 1903751"/>
              <a:gd name="connsiteY30" fmla="*/ 4557010 h 5171606"/>
              <a:gd name="connsiteX31" fmla="*/ 389745 w 1903751"/>
              <a:gd name="connsiteY31" fmla="*/ 4601980 h 5171606"/>
              <a:gd name="connsiteX32" fmla="*/ 344774 w 1903751"/>
              <a:gd name="connsiteY32" fmla="*/ 4736892 h 5171606"/>
              <a:gd name="connsiteX33" fmla="*/ 344774 w 1903751"/>
              <a:gd name="connsiteY33" fmla="*/ 4781862 h 5171606"/>
              <a:gd name="connsiteX34" fmla="*/ 494676 w 1903751"/>
              <a:gd name="connsiteY34" fmla="*/ 4886793 h 5171606"/>
              <a:gd name="connsiteX35" fmla="*/ 494676 w 1903751"/>
              <a:gd name="connsiteY35" fmla="*/ 4886793 h 5171606"/>
              <a:gd name="connsiteX36" fmla="*/ 509666 w 1903751"/>
              <a:gd name="connsiteY36" fmla="*/ 5171606 h 5171606"/>
              <a:gd name="connsiteX37" fmla="*/ 659568 w 1903751"/>
              <a:gd name="connsiteY37" fmla="*/ 5171606 h 5171606"/>
              <a:gd name="connsiteX38" fmla="*/ 1169233 w 1903751"/>
              <a:gd name="connsiteY38" fmla="*/ 5111646 h 5171606"/>
              <a:gd name="connsiteX39" fmla="*/ 1334125 w 1903751"/>
              <a:gd name="connsiteY39" fmla="*/ 5111646 h 5171606"/>
              <a:gd name="connsiteX40" fmla="*/ 1573968 w 1903751"/>
              <a:gd name="connsiteY40" fmla="*/ 5096656 h 5171606"/>
              <a:gd name="connsiteX41" fmla="*/ 1603948 w 1903751"/>
              <a:gd name="connsiteY41" fmla="*/ 5096656 h 5171606"/>
              <a:gd name="connsiteX42" fmla="*/ 1903751 w 1903751"/>
              <a:gd name="connsiteY42" fmla="*/ 5171606 h 5171606"/>
              <a:gd name="connsiteX43" fmla="*/ 1723869 w 1903751"/>
              <a:gd name="connsiteY43" fmla="*/ 4871803 h 5171606"/>
              <a:gd name="connsiteX44" fmla="*/ 1693889 w 1903751"/>
              <a:gd name="connsiteY44" fmla="*/ 4676931 h 5171606"/>
              <a:gd name="connsiteX45" fmla="*/ 1693889 w 1903751"/>
              <a:gd name="connsiteY45" fmla="*/ 4542020 h 5171606"/>
              <a:gd name="connsiteX46" fmla="*/ 1678899 w 1903751"/>
              <a:gd name="connsiteY46" fmla="*/ 4497049 h 5171606"/>
              <a:gd name="connsiteX47" fmla="*/ 1558978 w 1903751"/>
              <a:gd name="connsiteY47" fmla="*/ 4302177 h 5171606"/>
              <a:gd name="connsiteX48" fmla="*/ 1678899 w 1903751"/>
              <a:gd name="connsiteY48" fmla="*/ 4032354 h 5171606"/>
              <a:gd name="connsiteX49" fmla="*/ 1648919 w 1903751"/>
              <a:gd name="connsiteY49" fmla="*/ 3717560 h 5171606"/>
              <a:gd name="connsiteX50" fmla="*/ 1648919 w 1903751"/>
              <a:gd name="connsiteY50" fmla="*/ 3627620 h 5171606"/>
              <a:gd name="connsiteX51" fmla="*/ 1618938 w 1903751"/>
              <a:gd name="connsiteY51" fmla="*/ 3507698 h 5171606"/>
              <a:gd name="connsiteX52" fmla="*/ 1648919 w 1903751"/>
              <a:gd name="connsiteY52" fmla="*/ 3237875 h 5171606"/>
              <a:gd name="connsiteX53" fmla="*/ 1648919 w 1903751"/>
              <a:gd name="connsiteY53" fmla="*/ 2953062 h 5171606"/>
              <a:gd name="connsiteX54" fmla="*/ 1588958 w 1903751"/>
              <a:gd name="connsiteY54" fmla="*/ 2803160 h 5171606"/>
              <a:gd name="connsiteX55" fmla="*/ 1618938 w 1903751"/>
              <a:gd name="connsiteY55" fmla="*/ 2653259 h 5171606"/>
              <a:gd name="connsiteX56" fmla="*/ 1514007 w 1903751"/>
              <a:gd name="connsiteY56" fmla="*/ 2458387 h 5171606"/>
              <a:gd name="connsiteX57" fmla="*/ 1573968 w 1903751"/>
              <a:gd name="connsiteY57" fmla="*/ 2098623 h 5171606"/>
              <a:gd name="connsiteX58" fmla="*/ 1528997 w 1903751"/>
              <a:gd name="connsiteY58" fmla="*/ 1753849 h 5171606"/>
              <a:gd name="connsiteX59" fmla="*/ 1528997 w 1903751"/>
              <a:gd name="connsiteY59" fmla="*/ 1738859 h 5171606"/>
              <a:gd name="connsiteX60" fmla="*/ 1514007 w 1903751"/>
              <a:gd name="connsiteY60" fmla="*/ 1603947 h 5171606"/>
              <a:gd name="connsiteX61" fmla="*/ 1499017 w 1903751"/>
              <a:gd name="connsiteY61" fmla="*/ 1558977 h 5171606"/>
              <a:gd name="connsiteX62" fmla="*/ 1484027 w 1903751"/>
              <a:gd name="connsiteY62" fmla="*/ 1499016 h 5171606"/>
              <a:gd name="connsiteX63" fmla="*/ 1394086 w 1903751"/>
              <a:gd name="connsiteY63" fmla="*/ 1364105 h 5171606"/>
              <a:gd name="connsiteX64" fmla="*/ 1484027 w 1903751"/>
              <a:gd name="connsiteY64" fmla="*/ 1289154 h 5171606"/>
              <a:gd name="connsiteX65" fmla="*/ 1514007 w 1903751"/>
              <a:gd name="connsiteY65" fmla="*/ 1244183 h 5171606"/>
              <a:gd name="connsiteX66" fmla="*/ 1514007 w 1903751"/>
              <a:gd name="connsiteY66" fmla="*/ 1244183 h 5171606"/>
              <a:gd name="connsiteX67" fmla="*/ 1469037 w 1903751"/>
              <a:gd name="connsiteY67" fmla="*/ 1109272 h 5171606"/>
              <a:gd name="connsiteX68" fmla="*/ 1543987 w 1903751"/>
              <a:gd name="connsiteY68" fmla="*/ 974360 h 5171606"/>
              <a:gd name="connsiteX69" fmla="*/ 1588958 w 1903751"/>
              <a:gd name="connsiteY69" fmla="*/ 944380 h 5171606"/>
              <a:gd name="connsiteX70" fmla="*/ 1618938 w 1903751"/>
              <a:gd name="connsiteY70" fmla="*/ 914400 h 5171606"/>
              <a:gd name="connsiteX71" fmla="*/ 1603948 w 1903751"/>
              <a:gd name="connsiteY71" fmla="*/ 824459 h 5171606"/>
              <a:gd name="connsiteX72" fmla="*/ 1499017 w 1903751"/>
              <a:gd name="connsiteY72" fmla="*/ 764498 h 5171606"/>
              <a:gd name="connsiteX73" fmla="*/ 1409076 w 1903751"/>
              <a:gd name="connsiteY73" fmla="*/ 569626 h 5171606"/>
              <a:gd name="connsiteX74" fmla="*/ 1394086 w 1903751"/>
              <a:gd name="connsiteY74" fmla="*/ 344774 h 5171606"/>
              <a:gd name="connsiteX75" fmla="*/ 1409076 w 1903751"/>
              <a:gd name="connsiteY75" fmla="*/ 209862 h 5171606"/>
              <a:gd name="connsiteX76" fmla="*/ 1409076 w 1903751"/>
              <a:gd name="connsiteY76" fmla="*/ 44970 h 5171606"/>
              <a:gd name="connsiteX77" fmla="*/ 1379096 w 1903751"/>
              <a:gd name="connsiteY77" fmla="*/ 0 h 5171606"/>
              <a:gd name="connsiteX78" fmla="*/ 1199214 w 1903751"/>
              <a:gd name="connsiteY78" fmla="*/ 0 h 5171606"/>
              <a:gd name="connsiteX79" fmla="*/ 1019332 w 1903751"/>
              <a:gd name="connsiteY79" fmla="*/ 29980 h 5171606"/>
              <a:gd name="connsiteX80" fmla="*/ 644578 w 1903751"/>
              <a:gd name="connsiteY80" fmla="*/ 29980 h 5171606"/>
              <a:gd name="connsiteX81" fmla="*/ 419725 w 1903751"/>
              <a:gd name="connsiteY81" fmla="*/ 14990 h 5171606"/>
              <a:gd name="connsiteX82" fmla="*/ 194873 w 1903751"/>
              <a:gd name="connsiteY82" fmla="*/ 14990 h 5171606"/>
              <a:gd name="connsiteX83" fmla="*/ 0 w 190375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224853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34477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344774 w 1873771"/>
              <a:gd name="connsiteY27" fmla="*/ 428718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389745 w 1873771"/>
              <a:gd name="connsiteY31" fmla="*/ 460198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34477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344774 w 1873771"/>
              <a:gd name="connsiteY27" fmla="*/ 428718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389745 w 1873771"/>
              <a:gd name="connsiteY31" fmla="*/ 460198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344774 w 1873771"/>
              <a:gd name="connsiteY27" fmla="*/ 428718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389745 w 1873771"/>
              <a:gd name="connsiteY31" fmla="*/ 460198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344774 w 1873771"/>
              <a:gd name="connsiteY27" fmla="*/ 428718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344774 w 1873771"/>
              <a:gd name="connsiteY32" fmla="*/ 4736892 h 5171606"/>
              <a:gd name="connsiteX33" fmla="*/ 344774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344774 w 1873771"/>
              <a:gd name="connsiteY32" fmla="*/ 4736892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49705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38974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254833 w 1873771"/>
              <a:gd name="connsiteY21" fmla="*/ 365760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374755 w 1873771"/>
              <a:gd name="connsiteY29" fmla="*/ 449704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359764 w 1873771"/>
              <a:gd name="connsiteY28" fmla="*/ 4437088 h 5171606"/>
              <a:gd name="connsiteX29" fmla="*/ 524657 w 1873771"/>
              <a:gd name="connsiteY29" fmla="*/ 448205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374755 w 1873771"/>
              <a:gd name="connsiteY30" fmla="*/ 4557010 h 5171606"/>
              <a:gd name="connsiteX31" fmla="*/ 464696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374755 w 1873771"/>
              <a:gd name="connsiteY30" fmla="*/ 455701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3471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374755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37475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254833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329784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254833 w 1873771"/>
              <a:gd name="connsiteY19" fmla="*/ 3657600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434715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329784 w 1873771"/>
              <a:gd name="connsiteY24" fmla="*/ 3882452 h 5171606"/>
              <a:gd name="connsiteX25" fmla="*/ 434715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464695 w 1873771"/>
              <a:gd name="connsiteY24" fmla="*/ 3822492 h 5171606"/>
              <a:gd name="connsiteX25" fmla="*/ 434715 w 1873771"/>
              <a:gd name="connsiteY25" fmla="*/ 388245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329784 w 1873771"/>
              <a:gd name="connsiteY23" fmla="*/ 3882452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44971 w 1873771"/>
              <a:gd name="connsiteY6" fmla="*/ 119921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123201 w 1873771"/>
              <a:gd name="connsiteY6" fmla="*/ 1229193 h 5171606"/>
              <a:gd name="connsiteX7" fmla="*/ 149902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04932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167517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59961 w 1873771"/>
              <a:gd name="connsiteY4" fmla="*/ 779488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59961 w 1873771"/>
              <a:gd name="connsiteY3" fmla="*/ 58461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169484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74951 w 1873771"/>
              <a:gd name="connsiteY2" fmla="*/ 41972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164892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258769 w 1873771"/>
              <a:gd name="connsiteY10" fmla="*/ 1708879 h 5171606"/>
              <a:gd name="connsiteX11" fmla="*/ 179882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123201 w 1873771"/>
              <a:gd name="connsiteY6" fmla="*/ 122919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258769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01432 w 1873771"/>
              <a:gd name="connsiteY6" fmla="*/ 124418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258769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01432 w 1873771"/>
              <a:gd name="connsiteY6" fmla="*/ 1244183 h 5171606"/>
              <a:gd name="connsiteX7" fmla="*/ 196841 w 1873771"/>
              <a:gd name="connsiteY7" fmla="*/ 1409075 h 5171606"/>
              <a:gd name="connsiteX8" fmla="*/ 164892 w 1873771"/>
              <a:gd name="connsiteY8" fmla="*/ 1573967 h 5171606"/>
              <a:gd name="connsiteX9" fmla="*/ 164892 w 1873771"/>
              <a:gd name="connsiteY9" fmla="*/ 170887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01432 w 1873771"/>
              <a:gd name="connsiteY6" fmla="*/ 1244183 h 5171606"/>
              <a:gd name="connsiteX7" fmla="*/ 196841 w 1873771"/>
              <a:gd name="connsiteY7" fmla="*/ 1409075 h 5171606"/>
              <a:gd name="connsiteX8" fmla="*/ 227476 w 1873771"/>
              <a:gd name="connsiteY8" fmla="*/ 1573967 h 5171606"/>
              <a:gd name="connsiteX9" fmla="*/ 164892 w 1873771"/>
              <a:gd name="connsiteY9" fmla="*/ 170887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01432 w 1873771"/>
              <a:gd name="connsiteY6" fmla="*/ 1244183 h 5171606"/>
              <a:gd name="connsiteX7" fmla="*/ 196841 w 1873771"/>
              <a:gd name="connsiteY7" fmla="*/ 1409075 h 5171606"/>
              <a:gd name="connsiteX8" fmla="*/ 227476 w 1873771"/>
              <a:gd name="connsiteY8" fmla="*/ 157396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196841 w 1873771"/>
              <a:gd name="connsiteY7" fmla="*/ 1409075 h 5171606"/>
              <a:gd name="connsiteX8" fmla="*/ 227476 w 1873771"/>
              <a:gd name="connsiteY8" fmla="*/ 157396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27476 w 1873771"/>
              <a:gd name="connsiteY8" fmla="*/ 157396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258113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153838 w 1873771"/>
              <a:gd name="connsiteY4" fmla="*/ 73451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305051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247715 w 1873771"/>
              <a:gd name="connsiteY4" fmla="*/ 749507 h 5171606"/>
              <a:gd name="connsiteX5" fmla="*/ 214456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305051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4991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247715 w 1873771"/>
              <a:gd name="connsiteY4" fmla="*/ 749507 h 5171606"/>
              <a:gd name="connsiteX5" fmla="*/ 261395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305051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0 w 1873771"/>
              <a:gd name="connsiteY0" fmla="*/ 44970 h 5171606"/>
              <a:gd name="connsiteX1" fmla="*/ 124514 w 1873771"/>
              <a:gd name="connsiteY1" fmla="*/ 299803 h 5171606"/>
              <a:gd name="connsiteX2" fmla="*/ 168828 w 1873771"/>
              <a:gd name="connsiteY2" fmla="*/ 404734 h 5171606"/>
              <a:gd name="connsiteX3" fmla="*/ 232069 w 1873771"/>
              <a:gd name="connsiteY3" fmla="*/ 569626 h 5171606"/>
              <a:gd name="connsiteX4" fmla="*/ 247715 w 1873771"/>
              <a:gd name="connsiteY4" fmla="*/ 749507 h 5171606"/>
              <a:gd name="connsiteX5" fmla="*/ 261395 w 1873771"/>
              <a:gd name="connsiteY5" fmla="*/ 884420 h 5171606"/>
              <a:gd name="connsiteX6" fmla="*/ 264017 w 1873771"/>
              <a:gd name="connsiteY6" fmla="*/ 1244183 h 5171606"/>
              <a:gd name="connsiteX7" fmla="*/ 259426 w 1873771"/>
              <a:gd name="connsiteY7" fmla="*/ 1409075 h 5171606"/>
              <a:gd name="connsiteX8" fmla="*/ 290061 w 1873771"/>
              <a:gd name="connsiteY8" fmla="*/ 1603947 h 5171606"/>
              <a:gd name="connsiteX9" fmla="*/ 243123 w 1873771"/>
              <a:gd name="connsiteY9" fmla="*/ 1693889 h 5171606"/>
              <a:gd name="connsiteX10" fmla="*/ 290062 w 1873771"/>
              <a:gd name="connsiteY10" fmla="*/ 1708879 h 5171606"/>
              <a:gd name="connsiteX11" fmla="*/ 305051 w 1873771"/>
              <a:gd name="connsiteY11" fmla="*/ 1828800 h 5171606"/>
              <a:gd name="connsiteX12" fmla="*/ 374755 w 1873771"/>
              <a:gd name="connsiteY12" fmla="*/ 2158583 h 5171606"/>
              <a:gd name="connsiteX13" fmla="*/ 329784 w 1873771"/>
              <a:gd name="connsiteY13" fmla="*/ 2458387 h 5171606"/>
              <a:gd name="connsiteX14" fmla="*/ 374755 w 1873771"/>
              <a:gd name="connsiteY14" fmla="*/ 2668249 h 5171606"/>
              <a:gd name="connsiteX15" fmla="*/ 374755 w 1873771"/>
              <a:gd name="connsiteY15" fmla="*/ 2668249 h 5171606"/>
              <a:gd name="connsiteX16" fmla="*/ 389745 w 1873771"/>
              <a:gd name="connsiteY16" fmla="*/ 2818151 h 5171606"/>
              <a:gd name="connsiteX17" fmla="*/ 329785 w 1873771"/>
              <a:gd name="connsiteY17" fmla="*/ 3327816 h 5171606"/>
              <a:gd name="connsiteX18" fmla="*/ 329784 w 1873771"/>
              <a:gd name="connsiteY18" fmla="*/ 3477718 h 5171606"/>
              <a:gd name="connsiteX19" fmla="*/ 359764 w 1873771"/>
              <a:gd name="connsiteY19" fmla="*/ 3597639 h 5171606"/>
              <a:gd name="connsiteX20" fmla="*/ 404735 w 1873771"/>
              <a:gd name="connsiteY20" fmla="*/ 3657600 h 5171606"/>
              <a:gd name="connsiteX21" fmla="*/ 434715 w 1873771"/>
              <a:gd name="connsiteY21" fmla="*/ 3642610 h 5171606"/>
              <a:gd name="connsiteX22" fmla="*/ 404734 w 1873771"/>
              <a:gd name="connsiteY22" fmla="*/ 3747541 h 5171606"/>
              <a:gd name="connsiteX23" fmla="*/ 439308 w 1873771"/>
              <a:gd name="connsiteY23" fmla="*/ 3792511 h 5171606"/>
              <a:gd name="connsiteX24" fmla="*/ 464695 w 1873771"/>
              <a:gd name="connsiteY24" fmla="*/ 3822492 h 5171606"/>
              <a:gd name="connsiteX25" fmla="*/ 479686 w 1873771"/>
              <a:gd name="connsiteY25" fmla="*/ 3852472 h 5171606"/>
              <a:gd name="connsiteX26" fmla="*/ 449706 w 1873771"/>
              <a:gd name="connsiteY26" fmla="*/ 3987383 h 5171606"/>
              <a:gd name="connsiteX27" fmla="*/ 464695 w 1873771"/>
              <a:gd name="connsiteY27" fmla="*/ 4242217 h 5171606"/>
              <a:gd name="connsiteX28" fmla="*/ 479685 w 1873771"/>
              <a:gd name="connsiteY28" fmla="*/ 4422098 h 5171606"/>
              <a:gd name="connsiteX29" fmla="*/ 524657 w 1873771"/>
              <a:gd name="connsiteY29" fmla="*/ 4482059 h 5171606"/>
              <a:gd name="connsiteX30" fmla="*/ 509667 w 1873771"/>
              <a:gd name="connsiteY30" fmla="*/ 4527030 h 5171606"/>
              <a:gd name="connsiteX31" fmla="*/ 554637 w 1873771"/>
              <a:gd name="connsiteY31" fmla="*/ 4616970 h 5171606"/>
              <a:gd name="connsiteX32" fmla="*/ 554637 w 1873771"/>
              <a:gd name="connsiteY32" fmla="*/ 4646951 h 5171606"/>
              <a:gd name="connsiteX33" fmla="*/ 524656 w 1873771"/>
              <a:gd name="connsiteY33" fmla="*/ 4781862 h 5171606"/>
              <a:gd name="connsiteX34" fmla="*/ 494676 w 1873771"/>
              <a:gd name="connsiteY34" fmla="*/ 4886793 h 5171606"/>
              <a:gd name="connsiteX35" fmla="*/ 494676 w 1873771"/>
              <a:gd name="connsiteY35" fmla="*/ 4886793 h 5171606"/>
              <a:gd name="connsiteX36" fmla="*/ 509666 w 1873771"/>
              <a:gd name="connsiteY36" fmla="*/ 5171606 h 5171606"/>
              <a:gd name="connsiteX37" fmla="*/ 659568 w 1873771"/>
              <a:gd name="connsiteY37" fmla="*/ 5171606 h 5171606"/>
              <a:gd name="connsiteX38" fmla="*/ 1169233 w 1873771"/>
              <a:gd name="connsiteY38" fmla="*/ 5111646 h 5171606"/>
              <a:gd name="connsiteX39" fmla="*/ 1334125 w 1873771"/>
              <a:gd name="connsiteY39" fmla="*/ 5111646 h 5171606"/>
              <a:gd name="connsiteX40" fmla="*/ 1573968 w 1873771"/>
              <a:gd name="connsiteY40" fmla="*/ 5096656 h 5171606"/>
              <a:gd name="connsiteX41" fmla="*/ 1603948 w 1873771"/>
              <a:gd name="connsiteY41" fmla="*/ 5096656 h 5171606"/>
              <a:gd name="connsiteX42" fmla="*/ 1873771 w 1873771"/>
              <a:gd name="connsiteY42" fmla="*/ 5126636 h 5171606"/>
              <a:gd name="connsiteX43" fmla="*/ 1723869 w 1873771"/>
              <a:gd name="connsiteY43" fmla="*/ 4871803 h 5171606"/>
              <a:gd name="connsiteX44" fmla="*/ 1693889 w 1873771"/>
              <a:gd name="connsiteY44" fmla="*/ 4676931 h 5171606"/>
              <a:gd name="connsiteX45" fmla="*/ 1693889 w 1873771"/>
              <a:gd name="connsiteY45" fmla="*/ 4542020 h 5171606"/>
              <a:gd name="connsiteX46" fmla="*/ 1678899 w 1873771"/>
              <a:gd name="connsiteY46" fmla="*/ 4497049 h 5171606"/>
              <a:gd name="connsiteX47" fmla="*/ 1558978 w 1873771"/>
              <a:gd name="connsiteY47" fmla="*/ 4302177 h 5171606"/>
              <a:gd name="connsiteX48" fmla="*/ 1678899 w 1873771"/>
              <a:gd name="connsiteY48" fmla="*/ 4032354 h 5171606"/>
              <a:gd name="connsiteX49" fmla="*/ 1648919 w 1873771"/>
              <a:gd name="connsiteY49" fmla="*/ 3717560 h 5171606"/>
              <a:gd name="connsiteX50" fmla="*/ 1648919 w 1873771"/>
              <a:gd name="connsiteY50" fmla="*/ 3627620 h 5171606"/>
              <a:gd name="connsiteX51" fmla="*/ 1618938 w 1873771"/>
              <a:gd name="connsiteY51" fmla="*/ 3507698 h 5171606"/>
              <a:gd name="connsiteX52" fmla="*/ 1648919 w 1873771"/>
              <a:gd name="connsiteY52" fmla="*/ 3237875 h 5171606"/>
              <a:gd name="connsiteX53" fmla="*/ 1648919 w 1873771"/>
              <a:gd name="connsiteY53" fmla="*/ 2953062 h 5171606"/>
              <a:gd name="connsiteX54" fmla="*/ 1588958 w 1873771"/>
              <a:gd name="connsiteY54" fmla="*/ 2803160 h 5171606"/>
              <a:gd name="connsiteX55" fmla="*/ 1618938 w 1873771"/>
              <a:gd name="connsiteY55" fmla="*/ 2653259 h 5171606"/>
              <a:gd name="connsiteX56" fmla="*/ 1514007 w 1873771"/>
              <a:gd name="connsiteY56" fmla="*/ 2458387 h 5171606"/>
              <a:gd name="connsiteX57" fmla="*/ 1573968 w 1873771"/>
              <a:gd name="connsiteY57" fmla="*/ 2098623 h 5171606"/>
              <a:gd name="connsiteX58" fmla="*/ 1528997 w 1873771"/>
              <a:gd name="connsiteY58" fmla="*/ 1753849 h 5171606"/>
              <a:gd name="connsiteX59" fmla="*/ 1528997 w 1873771"/>
              <a:gd name="connsiteY59" fmla="*/ 1738859 h 5171606"/>
              <a:gd name="connsiteX60" fmla="*/ 1514007 w 1873771"/>
              <a:gd name="connsiteY60" fmla="*/ 1603947 h 5171606"/>
              <a:gd name="connsiteX61" fmla="*/ 1499017 w 1873771"/>
              <a:gd name="connsiteY61" fmla="*/ 1558977 h 5171606"/>
              <a:gd name="connsiteX62" fmla="*/ 1484027 w 1873771"/>
              <a:gd name="connsiteY62" fmla="*/ 1499016 h 5171606"/>
              <a:gd name="connsiteX63" fmla="*/ 1394086 w 1873771"/>
              <a:gd name="connsiteY63" fmla="*/ 1364105 h 5171606"/>
              <a:gd name="connsiteX64" fmla="*/ 1484027 w 1873771"/>
              <a:gd name="connsiteY64" fmla="*/ 1289154 h 5171606"/>
              <a:gd name="connsiteX65" fmla="*/ 1514007 w 1873771"/>
              <a:gd name="connsiteY65" fmla="*/ 1244183 h 5171606"/>
              <a:gd name="connsiteX66" fmla="*/ 1514007 w 1873771"/>
              <a:gd name="connsiteY66" fmla="*/ 1244183 h 5171606"/>
              <a:gd name="connsiteX67" fmla="*/ 1469037 w 1873771"/>
              <a:gd name="connsiteY67" fmla="*/ 1109272 h 5171606"/>
              <a:gd name="connsiteX68" fmla="*/ 1543987 w 1873771"/>
              <a:gd name="connsiteY68" fmla="*/ 974360 h 5171606"/>
              <a:gd name="connsiteX69" fmla="*/ 1588958 w 1873771"/>
              <a:gd name="connsiteY69" fmla="*/ 944380 h 5171606"/>
              <a:gd name="connsiteX70" fmla="*/ 1618938 w 1873771"/>
              <a:gd name="connsiteY70" fmla="*/ 914400 h 5171606"/>
              <a:gd name="connsiteX71" fmla="*/ 1603948 w 1873771"/>
              <a:gd name="connsiteY71" fmla="*/ 824459 h 5171606"/>
              <a:gd name="connsiteX72" fmla="*/ 1499017 w 1873771"/>
              <a:gd name="connsiteY72" fmla="*/ 764498 h 5171606"/>
              <a:gd name="connsiteX73" fmla="*/ 1409076 w 1873771"/>
              <a:gd name="connsiteY73" fmla="*/ 569626 h 5171606"/>
              <a:gd name="connsiteX74" fmla="*/ 1394086 w 1873771"/>
              <a:gd name="connsiteY74" fmla="*/ 344774 h 5171606"/>
              <a:gd name="connsiteX75" fmla="*/ 1409076 w 1873771"/>
              <a:gd name="connsiteY75" fmla="*/ 209862 h 5171606"/>
              <a:gd name="connsiteX76" fmla="*/ 1409076 w 1873771"/>
              <a:gd name="connsiteY76" fmla="*/ 44970 h 5171606"/>
              <a:gd name="connsiteX77" fmla="*/ 1379096 w 1873771"/>
              <a:gd name="connsiteY77" fmla="*/ 0 h 5171606"/>
              <a:gd name="connsiteX78" fmla="*/ 1199214 w 1873771"/>
              <a:gd name="connsiteY78" fmla="*/ 0 h 5171606"/>
              <a:gd name="connsiteX79" fmla="*/ 1019332 w 1873771"/>
              <a:gd name="connsiteY79" fmla="*/ 29980 h 5171606"/>
              <a:gd name="connsiteX80" fmla="*/ 644578 w 1873771"/>
              <a:gd name="connsiteY80" fmla="*/ 29980 h 5171606"/>
              <a:gd name="connsiteX81" fmla="*/ 419725 w 1873771"/>
              <a:gd name="connsiteY81" fmla="*/ 14990 h 5171606"/>
              <a:gd name="connsiteX82" fmla="*/ 194873 w 1873771"/>
              <a:gd name="connsiteY82" fmla="*/ 14990 h 5171606"/>
              <a:gd name="connsiteX83" fmla="*/ 0 w 1873771"/>
              <a:gd name="connsiteY83" fmla="*/ 44970 h 5171606"/>
              <a:gd name="connsiteX0" fmla="*/ 16302 w 1749257"/>
              <a:gd name="connsiteY0" fmla="*/ 44970 h 5171606"/>
              <a:gd name="connsiteX1" fmla="*/ 0 w 1749257"/>
              <a:gd name="connsiteY1" fmla="*/ 299803 h 5171606"/>
              <a:gd name="connsiteX2" fmla="*/ 44314 w 1749257"/>
              <a:gd name="connsiteY2" fmla="*/ 404734 h 5171606"/>
              <a:gd name="connsiteX3" fmla="*/ 107555 w 1749257"/>
              <a:gd name="connsiteY3" fmla="*/ 569626 h 5171606"/>
              <a:gd name="connsiteX4" fmla="*/ 123201 w 1749257"/>
              <a:gd name="connsiteY4" fmla="*/ 749507 h 5171606"/>
              <a:gd name="connsiteX5" fmla="*/ 136881 w 1749257"/>
              <a:gd name="connsiteY5" fmla="*/ 884420 h 5171606"/>
              <a:gd name="connsiteX6" fmla="*/ 139503 w 1749257"/>
              <a:gd name="connsiteY6" fmla="*/ 1244183 h 5171606"/>
              <a:gd name="connsiteX7" fmla="*/ 134912 w 1749257"/>
              <a:gd name="connsiteY7" fmla="*/ 1409075 h 5171606"/>
              <a:gd name="connsiteX8" fmla="*/ 165547 w 1749257"/>
              <a:gd name="connsiteY8" fmla="*/ 1603947 h 5171606"/>
              <a:gd name="connsiteX9" fmla="*/ 118609 w 1749257"/>
              <a:gd name="connsiteY9" fmla="*/ 1693889 h 5171606"/>
              <a:gd name="connsiteX10" fmla="*/ 165548 w 1749257"/>
              <a:gd name="connsiteY10" fmla="*/ 1708879 h 5171606"/>
              <a:gd name="connsiteX11" fmla="*/ 180537 w 1749257"/>
              <a:gd name="connsiteY11" fmla="*/ 1828800 h 5171606"/>
              <a:gd name="connsiteX12" fmla="*/ 250241 w 1749257"/>
              <a:gd name="connsiteY12" fmla="*/ 2158583 h 5171606"/>
              <a:gd name="connsiteX13" fmla="*/ 205270 w 1749257"/>
              <a:gd name="connsiteY13" fmla="*/ 2458387 h 5171606"/>
              <a:gd name="connsiteX14" fmla="*/ 250241 w 1749257"/>
              <a:gd name="connsiteY14" fmla="*/ 2668249 h 5171606"/>
              <a:gd name="connsiteX15" fmla="*/ 250241 w 1749257"/>
              <a:gd name="connsiteY15" fmla="*/ 2668249 h 5171606"/>
              <a:gd name="connsiteX16" fmla="*/ 265231 w 1749257"/>
              <a:gd name="connsiteY16" fmla="*/ 2818151 h 5171606"/>
              <a:gd name="connsiteX17" fmla="*/ 205271 w 1749257"/>
              <a:gd name="connsiteY17" fmla="*/ 3327816 h 5171606"/>
              <a:gd name="connsiteX18" fmla="*/ 205270 w 1749257"/>
              <a:gd name="connsiteY18" fmla="*/ 3477718 h 5171606"/>
              <a:gd name="connsiteX19" fmla="*/ 235250 w 1749257"/>
              <a:gd name="connsiteY19" fmla="*/ 3597639 h 5171606"/>
              <a:gd name="connsiteX20" fmla="*/ 280221 w 1749257"/>
              <a:gd name="connsiteY20" fmla="*/ 3657600 h 5171606"/>
              <a:gd name="connsiteX21" fmla="*/ 310201 w 1749257"/>
              <a:gd name="connsiteY21" fmla="*/ 3642610 h 5171606"/>
              <a:gd name="connsiteX22" fmla="*/ 280220 w 1749257"/>
              <a:gd name="connsiteY22" fmla="*/ 3747541 h 5171606"/>
              <a:gd name="connsiteX23" fmla="*/ 314794 w 1749257"/>
              <a:gd name="connsiteY23" fmla="*/ 3792511 h 5171606"/>
              <a:gd name="connsiteX24" fmla="*/ 340181 w 1749257"/>
              <a:gd name="connsiteY24" fmla="*/ 3822492 h 5171606"/>
              <a:gd name="connsiteX25" fmla="*/ 355172 w 1749257"/>
              <a:gd name="connsiteY25" fmla="*/ 3852472 h 5171606"/>
              <a:gd name="connsiteX26" fmla="*/ 325192 w 1749257"/>
              <a:gd name="connsiteY26" fmla="*/ 3987383 h 5171606"/>
              <a:gd name="connsiteX27" fmla="*/ 340181 w 1749257"/>
              <a:gd name="connsiteY27" fmla="*/ 4242217 h 5171606"/>
              <a:gd name="connsiteX28" fmla="*/ 355171 w 1749257"/>
              <a:gd name="connsiteY28" fmla="*/ 4422098 h 5171606"/>
              <a:gd name="connsiteX29" fmla="*/ 400143 w 1749257"/>
              <a:gd name="connsiteY29" fmla="*/ 4482059 h 5171606"/>
              <a:gd name="connsiteX30" fmla="*/ 385153 w 1749257"/>
              <a:gd name="connsiteY30" fmla="*/ 4527030 h 5171606"/>
              <a:gd name="connsiteX31" fmla="*/ 430123 w 1749257"/>
              <a:gd name="connsiteY31" fmla="*/ 4616970 h 5171606"/>
              <a:gd name="connsiteX32" fmla="*/ 430123 w 1749257"/>
              <a:gd name="connsiteY32" fmla="*/ 4646951 h 5171606"/>
              <a:gd name="connsiteX33" fmla="*/ 400142 w 1749257"/>
              <a:gd name="connsiteY33" fmla="*/ 4781862 h 5171606"/>
              <a:gd name="connsiteX34" fmla="*/ 370162 w 1749257"/>
              <a:gd name="connsiteY34" fmla="*/ 4886793 h 5171606"/>
              <a:gd name="connsiteX35" fmla="*/ 370162 w 1749257"/>
              <a:gd name="connsiteY35" fmla="*/ 4886793 h 5171606"/>
              <a:gd name="connsiteX36" fmla="*/ 385152 w 1749257"/>
              <a:gd name="connsiteY36" fmla="*/ 5171606 h 5171606"/>
              <a:gd name="connsiteX37" fmla="*/ 535054 w 1749257"/>
              <a:gd name="connsiteY37" fmla="*/ 5171606 h 5171606"/>
              <a:gd name="connsiteX38" fmla="*/ 1044719 w 1749257"/>
              <a:gd name="connsiteY38" fmla="*/ 5111646 h 5171606"/>
              <a:gd name="connsiteX39" fmla="*/ 1209611 w 1749257"/>
              <a:gd name="connsiteY39" fmla="*/ 5111646 h 5171606"/>
              <a:gd name="connsiteX40" fmla="*/ 1449454 w 1749257"/>
              <a:gd name="connsiteY40" fmla="*/ 5096656 h 5171606"/>
              <a:gd name="connsiteX41" fmla="*/ 1479434 w 1749257"/>
              <a:gd name="connsiteY41" fmla="*/ 5096656 h 5171606"/>
              <a:gd name="connsiteX42" fmla="*/ 1749257 w 1749257"/>
              <a:gd name="connsiteY42" fmla="*/ 5126636 h 5171606"/>
              <a:gd name="connsiteX43" fmla="*/ 1599355 w 1749257"/>
              <a:gd name="connsiteY43" fmla="*/ 4871803 h 5171606"/>
              <a:gd name="connsiteX44" fmla="*/ 1569375 w 1749257"/>
              <a:gd name="connsiteY44" fmla="*/ 4676931 h 5171606"/>
              <a:gd name="connsiteX45" fmla="*/ 1569375 w 1749257"/>
              <a:gd name="connsiteY45" fmla="*/ 4542020 h 5171606"/>
              <a:gd name="connsiteX46" fmla="*/ 1554385 w 1749257"/>
              <a:gd name="connsiteY46" fmla="*/ 4497049 h 5171606"/>
              <a:gd name="connsiteX47" fmla="*/ 1434464 w 1749257"/>
              <a:gd name="connsiteY47" fmla="*/ 4302177 h 5171606"/>
              <a:gd name="connsiteX48" fmla="*/ 1554385 w 1749257"/>
              <a:gd name="connsiteY48" fmla="*/ 4032354 h 5171606"/>
              <a:gd name="connsiteX49" fmla="*/ 1524405 w 1749257"/>
              <a:gd name="connsiteY49" fmla="*/ 3717560 h 5171606"/>
              <a:gd name="connsiteX50" fmla="*/ 1524405 w 1749257"/>
              <a:gd name="connsiteY50" fmla="*/ 3627620 h 5171606"/>
              <a:gd name="connsiteX51" fmla="*/ 1494424 w 1749257"/>
              <a:gd name="connsiteY51" fmla="*/ 3507698 h 5171606"/>
              <a:gd name="connsiteX52" fmla="*/ 1524405 w 1749257"/>
              <a:gd name="connsiteY52" fmla="*/ 3237875 h 5171606"/>
              <a:gd name="connsiteX53" fmla="*/ 1524405 w 1749257"/>
              <a:gd name="connsiteY53" fmla="*/ 2953062 h 5171606"/>
              <a:gd name="connsiteX54" fmla="*/ 1464444 w 1749257"/>
              <a:gd name="connsiteY54" fmla="*/ 2803160 h 5171606"/>
              <a:gd name="connsiteX55" fmla="*/ 1494424 w 1749257"/>
              <a:gd name="connsiteY55" fmla="*/ 2653259 h 5171606"/>
              <a:gd name="connsiteX56" fmla="*/ 1389493 w 1749257"/>
              <a:gd name="connsiteY56" fmla="*/ 2458387 h 5171606"/>
              <a:gd name="connsiteX57" fmla="*/ 1449454 w 1749257"/>
              <a:gd name="connsiteY57" fmla="*/ 2098623 h 5171606"/>
              <a:gd name="connsiteX58" fmla="*/ 1404483 w 1749257"/>
              <a:gd name="connsiteY58" fmla="*/ 1753849 h 5171606"/>
              <a:gd name="connsiteX59" fmla="*/ 1404483 w 1749257"/>
              <a:gd name="connsiteY59" fmla="*/ 1738859 h 5171606"/>
              <a:gd name="connsiteX60" fmla="*/ 1389493 w 1749257"/>
              <a:gd name="connsiteY60" fmla="*/ 1603947 h 5171606"/>
              <a:gd name="connsiteX61" fmla="*/ 1374503 w 1749257"/>
              <a:gd name="connsiteY61" fmla="*/ 1558977 h 5171606"/>
              <a:gd name="connsiteX62" fmla="*/ 1359513 w 1749257"/>
              <a:gd name="connsiteY62" fmla="*/ 1499016 h 5171606"/>
              <a:gd name="connsiteX63" fmla="*/ 1269572 w 1749257"/>
              <a:gd name="connsiteY63" fmla="*/ 1364105 h 5171606"/>
              <a:gd name="connsiteX64" fmla="*/ 1359513 w 1749257"/>
              <a:gd name="connsiteY64" fmla="*/ 1289154 h 5171606"/>
              <a:gd name="connsiteX65" fmla="*/ 1389493 w 1749257"/>
              <a:gd name="connsiteY65" fmla="*/ 1244183 h 5171606"/>
              <a:gd name="connsiteX66" fmla="*/ 1389493 w 1749257"/>
              <a:gd name="connsiteY66" fmla="*/ 1244183 h 5171606"/>
              <a:gd name="connsiteX67" fmla="*/ 1344523 w 1749257"/>
              <a:gd name="connsiteY67" fmla="*/ 1109272 h 5171606"/>
              <a:gd name="connsiteX68" fmla="*/ 1419473 w 1749257"/>
              <a:gd name="connsiteY68" fmla="*/ 974360 h 5171606"/>
              <a:gd name="connsiteX69" fmla="*/ 1464444 w 1749257"/>
              <a:gd name="connsiteY69" fmla="*/ 944380 h 5171606"/>
              <a:gd name="connsiteX70" fmla="*/ 1494424 w 1749257"/>
              <a:gd name="connsiteY70" fmla="*/ 914400 h 5171606"/>
              <a:gd name="connsiteX71" fmla="*/ 1479434 w 1749257"/>
              <a:gd name="connsiteY71" fmla="*/ 824459 h 5171606"/>
              <a:gd name="connsiteX72" fmla="*/ 1374503 w 1749257"/>
              <a:gd name="connsiteY72" fmla="*/ 764498 h 5171606"/>
              <a:gd name="connsiteX73" fmla="*/ 1284562 w 1749257"/>
              <a:gd name="connsiteY73" fmla="*/ 569626 h 5171606"/>
              <a:gd name="connsiteX74" fmla="*/ 1269572 w 1749257"/>
              <a:gd name="connsiteY74" fmla="*/ 344774 h 5171606"/>
              <a:gd name="connsiteX75" fmla="*/ 1284562 w 1749257"/>
              <a:gd name="connsiteY75" fmla="*/ 209862 h 5171606"/>
              <a:gd name="connsiteX76" fmla="*/ 1284562 w 1749257"/>
              <a:gd name="connsiteY76" fmla="*/ 44970 h 5171606"/>
              <a:gd name="connsiteX77" fmla="*/ 1254582 w 1749257"/>
              <a:gd name="connsiteY77" fmla="*/ 0 h 5171606"/>
              <a:gd name="connsiteX78" fmla="*/ 1074700 w 1749257"/>
              <a:gd name="connsiteY78" fmla="*/ 0 h 5171606"/>
              <a:gd name="connsiteX79" fmla="*/ 894818 w 1749257"/>
              <a:gd name="connsiteY79" fmla="*/ 29980 h 5171606"/>
              <a:gd name="connsiteX80" fmla="*/ 520064 w 1749257"/>
              <a:gd name="connsiteY80" fmla="*/ 29980 h 5171606"/>
              <a:gd name="connsiteX81" fmla="*/ 295211 w 1749257"/>
              <a:gd name="connsiteY81" fmla="*/ 14990 h 5171606"/>
              <a:gd name="connsiteX82" fmla="*/ 70359 w 1749257"/>
              <a:gd name="connsiteY82" fmla="*/ 14990 h 5171606"/>
              <a:gd name="connsiteX83" fmla="*/ 16302 w 1749257"/>
              <a:gd name="connsiteY83" fmla="*/ 44970 h 5171606"/>
              <a:gd name="connsiteX0" fmla="*/ 16302 w 1749257"/>
              <a:gd name="connsiteY0" fmla="*/ 44970 h 5171606"/>
              <a:gd name="connsiteX1" fmla="*/ 0 w 1749257"/>
              <a:gd name="connsiteY1" fmla="*/ 299803 h 5171606"/>
              <a:gd name="connsiteX2" fmla="*/ 91252 w 1749257"/>
              <a:gd name="connsiteY2" fmla="*/ 404734 h 5171606"/>
              <a:gd name="connsiteX3" fmla="*/ 107555 w 1749257"/>
              <a:gd name="connsiteY3" fmla="*/ 569626 h 5171606"/>
              <a:gd name="connsiteX4" fmla="*/ 123201 w 1749257"/>
              <a:gd name="connsiteY4" fmla="*/ 749507 h 5171606"/>
              <a:gd name="connsiteX5" fmla="*/ 136881 w 1749257"/>
              <a:gd name="connsiteY5" fmla="*/ 884420 h 5171606"/>
              <a:gd name="connsiteX6" fmla="*/ 139503 w 1749257"/>
              <a:gd name="connsiteY6" fmla="*/ 1244183 h 5171606"/>
              <a:gd name="connsiteX7" fmla="*/ 134912 w 1749257"/>
              <a:gd name="connsiteY7" fmla="*/ 1409075 h 5171606"/>
              <a:gd name="connsiteX8" fmla="*/ 165547 w 1749257"/>
              <a:gd name="connsiteY8" fmla="*/ 1603947 h 5171606"/>
              <a:gd name="connsiteX9" fmla="*/ 118609 w 1749257"/>
              <a:gd name="connsiteY9" fmla="*/ 1693889 h 5171606"/>
              <a:gd name="connsiteX10" fmla="*/ 165548 w 1749257"/>
              <a:gd name="connsiteY10" fmla="*/ 1708879 h 5171606"/>
              <a:gd name="connsiteX11" fmla="*/ 180537 w 1749257"/>
              <a:gd name="connsiteY11" fmla="*/ 1828800 h 5171606"/>
              <a:gd name="connsiteX12" fmla="*/ 250241 w 1749257"/>
              <a:gd name="connsiteY12" fmla="*/ 2158583 h 5171606"/>
              <a:gd name="connsiteX13" fmla="*/ 205270 w 1749257"/>
              <a:gd name="connsiteY13" fmla="*/ 2458387 h 5171606"/>
              <a:gd name="connsiteX14" fmla="*/ 250241 w 1749257"/>
              <a:gd name="connsiteY14" fmla="*/ 2668249 h 5171606"/>
              <a:gd name="connsiteX15" fmla="*/ 250241 w 1749257"/>
              <a:gd name="connsiteY15" fmla="*/ 2668249 h 5171606"/>
              <a:gd name="connsiteX16" fmla="*/ 265231 w 1749257"/>
              <a:gd name="connsiteY16" fmla="*/ 2818151 h 5171606"/>
              <a:gd name="connsiteX17" fmla="*/ 205271 w 1749257"/>
              <a:gd name="connsiteY17" fmla="*/ 3327816 h 5171606"/>
              <a:gd name="connsiteX18" fmla="*/ 205270 w 1749257"/>
              <a:gd name="connsiteY18" fmla="*/ 3477718 h 5171606"/>
              <a:gd name="connsiteX19" fmla="*/ 235250 w 1749257"/>
              <a:gd name="connsiteY19" fmla="*/ 3597639 h 5171606"/>
              <a:gd name="connsiteX20" fmla="*/ 280221 w 1749257"/>
              <a:gd name="connsiteY20" fmla="*/ 3657600 h 5171606"/>
              <a:gd name="connsiteX21" fmla="*/ 310201 w 1749257"/>
              <a:gd name="connsiteY21" fmla="*/ 3642610 h 5171606"/>
              <a:gd name="connsiteX22" fmla="*/ 280220 w 1749257"/>
              <a:gd name="connsiteY22" fmla="*/ 3747541 h 5171606"/>
              <a:gd name="connsiteX23" fmla="*/ 314794 w 1749257"/>
              <a:gd name="connsiteY23" fmla="*/ 3792511 h 5171606"/>
              <a:gd name="connsiteX24" fmla="*/ 340181 w 1749257"/>
              <a:gd name="connsiteY24" fmla="*/ 3822492 h 5171606"/>
              <a:gd name="connsiteX25" fmla="*/ 355172 w 1749257"/>
              <a:gd name="connsiteY25" fmla="*/ 3852472 h 5171606"/>
              <a:gd name="connsiteX26" fmla="*/ 325192 w 1749257"/>
              <a:gd name="connsiteY26" fmla="*/ 3987383 h 5171606"/>
              <a:gd name="connsiteX27" fmla="*/ 340181 w 1749257"/>
              <a:gd name="connsiteY27" fmla="*/ 4242217 h 5171606"/>
              <a:gd name="connsiteX28" fmla="*/ 355171 w 1749257"/>
              <a:gd name="connsiteY28" fmla="*/ 4422098 h 5171606"/>
              <a:gd name="connsiteX29" fmla="*/ 400143 w 1749257"/>
              <a:gd name="connsiteY29" fmla="*/ 4482059 h 5171606"/>
              <a:gd name="connsiteX30" fmla="*/ 385153 w 1749257"/>
              <a:gd name="connsiteY30" fmla="*/ 4527030 h 5171606"/>
              <a:gd name="connsiteX31" fmla="*/ 430123 w 1749257"/>
              <a:gd name="connsiteY31" fmla="*/ 4616970 h 5171606"/>
              <a:gd name="connsiteX32" fmla="*/ 430123 w 1749257"/>
              <a:gd name="connsiteY32" fmla="*/ 4646951 h 5171606"/>
              <a:gd name="connsiteX33" fmla="*/ 400142 w 1749257"/>
              <a:gd name="connsiteY33" fmla="*/ 4781862 h 5171606"/>
              <a:gd name="connsiteX34" fmla="*/ 370162 w 1749257"/>
              <a:gd name="connsiteY34" fmla="*/ 4886793 h 5171606"/>
              <a:gd name="connsiteX35" fmla="*/ 370162 w 1749257"/>
              <a:gd name="connsiteY35" fmla="*/ 4886793 h 5171606"/>
              <a:gd name="connsiteX36" fmla="*/ 385152 w 1749257"/>
              <a:gd name="connsiteY36" fmla="*/ 5171606 h 5171606"/>
              <a:gd name="connsiteX37" fmla="*/ 535054 w 1749257"/>
              <a:gd name="connsiteY37" fmla="*/ 5171606 h 5171606"/>
              <a:gd name="connsiteX38" fmla="*/ 1044719 w 1749257"/>
              <a:gd name="connsiteY38" fmla="*/ 5111646 h 5171606"/>
              <a:gd name="connsiteX39" fmla="*/ 1209611 w 1749257"/>
              <a:gd name="connsiteY39" fmla="*/ 5111646 h 5171606"/>
              <a:gd name="connsiteX40" fmla="*/ 1449454 w 1749257"/>
              <a:gd name="connsiteY40" fmla="*/ 5096656 h 5171606"/>
              <a:gd name="connsiteX41" fmla="*/ 1479434 w 1749257"/>
              <a:gd name="connsiteY41" fmla="*/ 5096656 h 5171606"/>
              <a:gd name="connsiteX42" fmla="*/ 1749257 w 1749257"/>
              <a:gd name="connsiteY42" fmla="*/ 5126636 h 5171606"/>
              <a:gd name="connsiteX43" fmla="*/ 1599355 w 1749257"/>
              <a:gd name="connsiteY43" fmla="*/ 4871803 h 5171606"/>
              <a:gd name="connsiteX44" fmla="*/ 1569375 w 1749257"/>
              <a:gd name="connsiteY44" fmla="*/ 4676931 h 5171606"/>
              <a:gd name="connsiteX45" fmla="*/ 1569375 w 1749257"/>
              <a:gd name="connsiteY45" fmla="*/ 4542020 h 5171606"/>
              <a:gd name="connsiteX46" fmla="*/ 1554385 w 1749257"/>
              <a:gd name="connsiteY46" fmla="*/ 4497049 h 5171606"/>
              <a:gd name="connsiteX47" fmla="*/ 1434464 w 1749257"/>
              <a:gd name="connsiteY47" fmla="*/ 4302177 h 5171606"/>
              <a:gd name="connsiteX48" fmla="*/ 1554385 w 1749257"/>
              <a:gd name="connsiteY48" fmla="*/ 4032354 h 5171606"/>
              <a:gd name="connsiteX49" fmla="*/ 1524405 w 1749257"/>
              <a:gd name="connsiteY49" fmla="*/ 3717560 h 5171606"/>
              <a:gd name="connsiteX50" fmla="*/ 1524405 w 1749257"/>
              <a:gd name="connsiteY50" fmla="*/ 3627620 h 5171606"/>
              <a:gd name="connsiteX51" fmla="*/ 1494424 w 1749257"/>
              <a:gd name="connsiteY51" fmla="*/ 3507698 h 5171606"/>
              <a:gd name="connsiteX52" fmla="*/ 1524405 w 1749257"/>
              <a:gd name="connsiteY52" fmla="*/ 3237875 h 5171606"/>
              <a:gd name="connsiteX53" fmla="*/ 1524405 w 1749257"/>
              <a:gd name="connsiteY53" fmla="*/ 2953062 h 5171606"/>
              <a:gd name="connsiteX54" fmla="*/ 1464444 w 1749257"/>
              <a:gd name="connsiteY54" fmla="*/ 2803160 h 5171606"/>
              <a:gd name="connsiteX55" fmla="*/ 1494424 w 1749257"/>
              <a:gd name="connsiteY55" fmla="*/ 2653259 h 5171606"/>
              <a:gd name="connsiteX56" fmla="*/ 1389493 w 1749257"/>
              <a:gd name="connsiteY56" fmla="*/ 2458387 h 5171606"/>
              <a:gd name="connsiteX57" fmla="*/ 1449454 w 1749257"/>
              <a:gd name="connsiteY57" fmla="*/ 2098623 h 5171606"/>
              <a:gd name="connsiteX58" fmla="*/ 1404483 w 1749257"/>
              <a:gd name="connsiteY58" fmla="*/ 1753849 h 5171606"/>
              <a:gd name="connsiteX59" fmla="*/ 1404483 w 1749257"/>
              <a:gd name="connsiteY59" fmla="*/ 1738859 h 5171606"/>
              <a:gd name="connsiteX60" fmla="*/ 1389493 w 1749257"/>
              <a:gd name="connsiteY60" fmla="*/ 1603947 h 5171606"/>
              <a:gd name="connsiteX61" fmla="*/ 1374503 w 1749257"/>
              <a:gd name="connsiteY61" fmla="*/ 1558977 h 5171606"/>
              <a:gd name="connsiteX62" fmla="*/ 1359513 w 1749257"/>
              <a:gd name="connsiteY62" fmla="*/ 1499016 h 5171606"/>
              <a:gd name="connsiteX63" fmla="*/ 1269572 w 1749257"/>
              <a:gd name="connsiteY63" fmla="*/ 1364105 h 5171606"/>
              <a:gd name="connsiteX64" fmla="*/ 1359513 w 1749257"/>
              <a:gd name="connsiteY64" fmla="*/ 1289154 h 5171606"/>
              <a:gd name="connsiteX65" fmla="*/ 1389493 w 1749257"/>
              <a:gd name="connsiteY65" fmla="*/ 1244183 h 5171606"/>
              <a:gd name="connsiteX66" fmla="*/ 1389493 w 1749257"/>
              <a:gd name="connsiteY66" fmla="*/ 1244183 h 5171606"/>
              <a:gd name="connsiteX67" fmla="*/ 1344523 w 1749257"/>
              <a:gd name="connsiteY67" fmla="*/ 1109272 h 5171606"/>
              <a:gd name="connsiteX68" fmla="*/ 1419473 w 1749257"/>
              <a:gd name="connsiteY68" fmla="*/ 974360 h 5171606"/>
              <a:gd name="connsiteX69" fmla="*/ 1464444 w 1749257"/>
              <a:gd name="connsiteY69" fmla="*/ 944380 h 5171606"/>
              <a:gd name="connsiteX70" fmla="*/ 1494424 w 1749257"/>
              <a:gd name="connsiteY70" fmla="*/ 914400 h 5171606"/>
              <a:gd name="connsiteX71" fmla="*/ 1479434 w 1749257"/>
              <a:gd name="connsiteY71" fmla="*/ 824459 h 5171606"/>
              <a:gd name="connsiteX72" fmla="*/ 1374503 w 1749257"/>
              <a:gd name="connsiteY72" fmla="*/ 764498 h 5171606"/>
              <a:gd name="connsiteX73" fmla="*/ 1284562 w 1749257"/>
              <a:gd name="connsiteY73" fmla="*/ 569626 h 5171606"/>
              <a:gd name="connsiteX74" fmla="*/ 1269572 w 1749257"/>
              <a:gd name="connsiteY74" fmla="*/ 344774 h 5171606"/>
              <a:gd name="connsiteX75" fmla="*/ 1284562 w 1749257"/>
              <a:gd name="connsiteY75" fmla="*/ 209862 h 5171606"/>
              <a:gd name="connsiteX76" fmla="*/ 1284562 w 1749257"/>
              <a:gd name="connsiteY76" fmla="*/ 44970 h 5171606"/>
              <a:gd name="connsiteX77" fmla="*/ 1254582 w 1749257"/>
              <a:gd name="connsiteY77" fmla="*/ 0 h 5171606"/>
              <a:gd name="connsiteX78" fmla="*/ 1074700 w 1749257"/>
              <a:gd name="connsiteY78" fmla="*/ 0 h 5171606"/>
              <a:gd name="connsiteX79" fmla="*/ 894818 w 1749257"/>
              <a:gd name="connsiteY79" fmla="*/ 29980 h 5171606"/>
              <a:gd name="connsiteX80" fmla="*/ 520064 w 1749257"/>
              <a:gd name="connsiteY80" fmla="*/ 29980 h 5171606"/>
              <a:gd name="connsiteX81" fmla="*/ 295211 w 1749257"/>
              <a:gd name="connsiteY81" fmla="*/ 14990 h 5171606"/>
              <a:gd name="connsiteX82" fmla="*/ 70359 w 1749257"/>
              <a:gd name="connsiteY82" fmla="*/ 14990 h 5171606"/>
              <a:gd name="connsiteX83" fmla="*/ 16302 w 1749257"/>
              <a:gd name="connsiteY83" fmla="*/ 44970 h 5171606"/>
              <a:gd name="connsiteX0" fmla="*/ 1 w 1732956"/>
              <a:gd name="connsiteY0" fmla="*/ 44970 h 5171606"/>
              <a:gd name="connsiteX1" fmla="*/ 61930 w 1732956"/>
              <a:gd name="connsiteY1" fmla="*/ 299803 h 5171606"/>
              <a:gd name="connsiteX2" fmla="*/ 74951 w 1732956"/>
              <a:gd name="connsiteY2" fmla="*/ 404734 h 5171606"/>
              <a:gd name="connsiteX3" fmla="*/ 91254 w 1732956"/>
              <a:gd name="connsiteY3" fmla="*/ 569626 h 5171606"/>
              <a:gd name="connsiteX4" fmla="*/ 106900 w 1732956"/>
              <a:gd name="connsiteY4" fmla="*/ 749507 h 5171606"/>
              <a:gd name="connsiteX5" fmla="*/ 120580 w 1732956"/>
              <a:gd name="connsiteY5" fmla="*/ 884420 h 5171606"/>
              <a:gd name="connsiteX6" fmla="*/ 123202 w 1732956"/>
              <a:gd name="connsiteY6" fmla="*/ 1244183 h 5171606"/>
              <a:gd name="connsiteX7" fmla="*/ 118611 w 1732956"/>
              <a:gd name="connsiteY7" fmla="*/ 1409075 h 5171606"/>
              <a:gd name="connsiteX8" fmla="*/ 149246 w 1732956"/>
              <a:gd name="connsiteY8" fmla="*/ 1603947 h 5171606"/>
              <a:gd name="connsiteX9" fmla="*/ 102308 w 1732956"/>
              <a:gd name="connsiteY9" fmla="*/ 1693889 h 5171606"/>
              <a:gd name="connsiteX10" fmla="*/ 149247 w 1732956"/>
              <a:gd name="connsiteY10" fmla="*/ 1708879 h 5171606"/>
              <a:gd name="connsiteX11" fmla="*/ 164236 w 1732956"/>
              <a:gd name="connsiteY11" fmla="*/ 1828800 h 5171606"/>
              <a:gd name="connsiteX12" fmla="*/ 233940 w 1732956"/>
              <a:gd name="connsiteY12" fmla="*/ 2158583 h 5171606"/>
              <a:gd name="connsiteX13" fmla="*/ 188969 w 1732956"/>
              <a:gd name="connsiteY13" fmla="*/ 2458387 h 5171606"/>
              <a:gd name="connsiteX14" fmla="*/ 233940 w 1732956"/>
              <a:gd name="connsiteY14" fmla="*/ 2668249 h 5171606"/>
              <a:gd name="connsiteX15" fmla="*/ 233940 w 1732956"/>
              <a:gd name="connsiteY15" fmla="*/ 2668249 h 5171606"/>
              <a:gd name="connsiteX16" fmla="*/ 248930 w 1732956"/>
              <a:gd name="connsiteY16" fmla="*/ 2818151 h 5171606"/>
              <a:gd name="connsiteX17" fmla="*/ 188970 w 1732956"/>
              <a:gd name="connsiteY17" fmla="*/ 3327816 h 5171606"/>
              <a:gd name="connsiteX18" fmla="*/ 188969 w 1732956"/>
              <a:gd name="connsiteY18" fmla="*/ 3477718 h 5171606"/>
              <a:gd name="connsiteX19" fmla="*/ 218949 w 1732956"/>
              <a:gd name="connsiteY19" fmla="*/ 3597639 h 5171606"/>
              <a:gd name="connsiteX20" fmla="*/ 263920 w 1732956"/>
              <a:gd name="connsiteY20" fmla="*/ 3657600 h 5171606"/>
              <a:gd name="connsiteX21" fmla="*/ 293900 w 1732956"/>
              <a:gd name="connsiteY21" fmla="*/ 3642610 h 5171606"/>
              <a:gd name="connsiteX22" fmla="*/ 263919 w 1732956"/>
              <a:gd name="connsiteY22" fmla="*/ 3747541 h 5171606"/>
              <a:gd name="connsiteX23" fmla="*/ 298493 w 1732956"/>
              <a:gd name="connsiteY23" fmla="*/ 3792511 h 5171606"/>
              <a:gd name="connsiteX24" fmla="*/ 323880 w 1732956"/>
              <a:gd name="connsiteY24" fmla="*/ 3822492 h 5171606"/>
              <a:gd name="connsiteX25" fmla="*/ 338871 w 1732956"/>
              <a:gd name="connsiteY25" fmla="*/ 3852472 h 5171606"/>
              <a:gd name="connsiteX26" fmla="*/ 308891 w 1732956"/>
              <a:gd name="connsiteY26" fmla="*/ 3987383 h 5171606"/>
              <a:gd name="connsiteX27" fmla="*/ 323880 w 1732956"/>
              <a:gd name="connsiteY27" fmla="*/ 4242217 h 5171606"/>
              <a:gd name="connsiteX28" fmla="*/ 338870 w 1732956"/>
              <a:gd name="connsiteY28" fmla="*/ 4422098 h 5171606"/>
              <a:gd name="connsiteX29" fmla="*/ 383842 w 1732956"/>
              <a:gd name="connsiteY29" fmla="*/ 4482059 h 5171606"/>
              <a:gd name="connsiteX30" fmla="*/ 368852 w 1732956"/>
              <a:gd name="connsiteY30" fmla="*/ 4527030 h 5171606"/>
              <a:gd name="connsiteX31" fmla="*/ 413822 w 1732956"/>
              <a:gd name="connsiteY31" fmla="*/ 4616970 h 5171606"/>
              <a:gd name="connsiteX32" fmla="*/ 413822 w 1732956"/>
              <a:gd name="connsiteY32" fmla="*/ 4646951 h 5171606"/>
              <a:gd name="connsiteX33" fmla="*/ 383841 w 1732956"/>
              <a:gd name="connsiteY33" fmla="*/ 4781862 h 5171606"/>
              <a:gd name="connsiteX34" fmla="*/ 353861 w 1732956"/>
              <a:gd name="connsiteY34" fmla="*/ 4886793 h 5171606"/>
              <a:gd name="connsiteX35" fmla="*/ 353861 w 1732956"/>
              <a:gd name="connsiteY35" fmla="*/ 4886793 h 5171606"/>
              <a:gd name="connsiteX36" fmla="*/ 368851 w 1732956"/>
              <a:gd name="connsiteY36" fmla="*/ 5171606 h 5171606"/>
              <a:gd name="connsiteX37" fmla="*/ 518753 w 1732956"/>
              <a:gd name="connsiteY37" fmla="*/ 5171606 h 5171606"/>
              <a:gd name="connsiteX38" fmla="*/ 1028418 w 1732956"/>
              <a:gd name="connsiteY38" fmla="*/ 5111646 h 5171606"/>
              <a:gd name="connsiteX39" fmla="*/ 1193310 w 1732956"/>
              <a:gd name="connsiteY39" fmla="*/ 5111646 h 5171606"/>
              <a:gd name="connsiteX40" fmla="*/ 1433153 w 1732956"/>
              <a:gd name="connsiteY40" fmla="*/ 5096656 h 5171606"/>
              <a:gd name="connsiteX41" fmla="*/ 1463133 w 1732956"/>
              <a:gd name="connsiteY41" fmla="*/ 5096656 h 5171606"/>
              <a:gd name="connsiteX42" fmla="*/ 1732956 w 1732956"/>
              <a:gd name="connsiteY42" fmla="*/ 5126636 h 5171606"/>
              <a:gd name="connsiteX43" fmla="*/ 1583054 w 1732956"/>
              <a:gd name="connsiteY43" fmla="*/ 4871803 h 5171606"/>
              <a:gd name="connsiteX44" fmla="*/ 1553074 w 1732956"/>
              <a:gd name="connsiteY44" fmla="*/ 4676931 h 5171606"/>
              <a:gd name="connsiteX45" fmla="*/ 1553074 w 1732956"/>
              <a:gd name="connsiteY45" fmla="*/ 4542020 h 5171606"/>
              <a:gd name="connsiteX46" fmla="*/ 1538084 w 1732956"/>
              <a:gd name="connsiteY46" fmla="*/ 4497049 h 5171606"/>
              <a:gd name="connsiteX47" fmla="*/ 1418163 w 1732956"/>
              <a:gd name="connsiteY47" fmla="*/ 4302177 h 5171606"/>
              <a:gd name="connsiteX48" fmla="*/ 1538084 w 1732956"/>
              <a:gd name="connsiteY48" fmla="*/ 4032354 h 5171606"/>
              <a:gd name="connsiteX49" fmla="*/ 1508104 w 1732956"/>
              <a:gd name="connsiteY49" fmla="*/ 3717560 h 5171606"/>
              <a:gd name="connsiteX50" fmla="*/ 1508104 w 1732956"/>
              <a:gd name="connsiteY50" fmla="*/ 3627620 h 5171606"/>
              <a:gd name="connsiteX51" fmla="*/ 1478123 w 1732956"/>
              <a:gd name="connsiteY51" fmla="*/ 3507698 h 5171606"/>
              <a:gd name="connsiteX52" fmla="*/ 1508104 w 1732956"/>
              <a:gd name="connsiteY52" fmla="*/ 3237875 h 5171606"/>
              <a:gd name="connsiteX53" fmla="*/ 1508104 w 1732956"/>
              <a:gd name="connsiteY53" fmla="*/ 2953062 h 5171606"/>
              <a:gd name="connsiteX54" fmla="*/ 1448143 w 1732956"/>
              <a:gd name="connsiteY54" fmla="*/ 2803160 h 5171606"/>
              <a:gd name="connsiteX55" fmla="*/ 1478123 w 1732956"/>
              <a:gd name="connsiteY55" fmla="*/ 2653259 h 5171606"/>
              <a:gd name="connsiteX56" fmla="*/ 1373192 w 1732956"/>
              <a:gd name="connsiteY56" fmla="*/ 2458387 h 5171606"/>
              <a:gd name="connsiteX57" fmla="*/ 1433153 w 1732956"/>
              <a:gd name="connsiteY57" fmla="*/ 2098623 h 5171606"/>
              <a:gd name="connsiteX58" fmla="*/ 1388182 w 1732956"/>
              <a:gd name="connsiteY58" fmla="*/ 1753849 h 5171606"/>
              <a:gd name="connsiteX59" fmla="*/ 1388182 w 1732956"/>
              <a:gd name="connsiteY59" fmla="*/ 1738859 h 5171606"/>
              <a:gd name="connsiteX60" fmla="*/ 1373192 w 1732956"/>
              <a:gd name="connsiteY60" fmla="*/ 1603947 h 5171606"/>
              <a:gd name="connsiteX61" fmla="*/ 1358202 w 1732956"/>
              <a:gd name="connsiteY61" fmla="*/ 1558977 h 5171606"/>
              <a:gd name="connsiteX62" fmla="*/ 1343212 w 1732956"/>
              <a:gd name="connsiteY62" fmla="*/ 1499016 h 5171606"/>
              <a:gd name="connsiteX63" fmla="*/ 1253271 w 1732956"/>
              <a:gd name="connsiteY63" fmla="*/ 1364105 h 5171606"/>
              <a:gd name="connsiteX64" fmla="*/ 1343212 w 1732956"/>
              <a:gd name="connsiteY64" fmla="*/ 1289154 h 5171606"/>
              <a:gd name="connsiteX65" fmla="*/ 1373192 w 1732956"/>
              <a:gd name="connsiteY65" fmla="*/ 1244183 h 5171606"/>
              <a:gd name="connsiteX66" fmla="*/ 1373192 w 1732956"/>
              <a:gd name="connsiteY66" fmla="*/ 1244183 h 5171606"/>
              <a:gd name="connsiteX67" fmla="*/ 1328222 w 1732956"/>
              <a:gd name="connsiteY67" fmla="*/ 1109272 h 5171606"/>
              <a:gd name="connsiteX68" fmla="*/ 1403172 w 1732956"/>
              <a:gd name="connsiteY68" fmla="*/ 974360 h 5171606"/>
              <a:gd name="connsiteX69" fmla="*/ 1448143 w 1732956"/>
              <a:gd name="connsiteY69" fmla="*/ 944380 h 5171606"/>
              <a:gd name="connsiteX70" fmla="*/ 1478123 w 1732956"/>
              <a:gd name="connsiteY70" fmla="*/ 914400 h 5171606"/>
              <a:gd name="connsiteX71" fmla="*/ 1463133 w 1732956"/>
              <a:gd name="connsiteY71" fmla="*/ 824459 h 5171606"/>
              <a:gd name="connsiteX72" fmla="*/ 1358202 w 1732956"/>
              <a:gd name="connsiteY72" fmla="*/ 764498 h 5171606"/>
              <a:gd name="connsiteX73" fmla="*/ 1268261 w 1732956"/>
              <a:gd name="connsiteY73" fmla="*/ 569626 h 5171606"/>
              <a:gd name="connsiteX74" fmla="*/ 1253271 w 1732956"/>
              <a:gd name="connsiteY74" fmla="*/ 344774 h 5171606"/>
              <a:gd name="connsiteX75" fmla="*/ 1268261 w 1732956"/>
              <a:gd name="connsiteY75" fmla="*/ 209862 h 5171606"/>
              <a:gd name="connsiteX76" fmla="*/ 1268261 w 1732956"/>
              <a:gd name="connsiteY76" fmla="*/ 44970 h 5171606"/>
              <a:gd name="connsiteX77" fmla="*/ 1238281 w 1732956"/>
              <a:gd name="connsiteY77" fmla="*/ 0 h 5171606"/>
              <a:gd name="connsiteX78" fmla="*/ 1058399 w 1732956"/>
              <a:gd name="connsiteY78" fmla="*/ 0 h 5171606"/>
              <a:gd name="connsiteX79" fmla="*/ 878517 w 1732956"/>
              <a:gd name="connsiteY79" fmla="*/ 29980 h 5171606"/>
              <a:gd name="connsiteX80" fmla="*/ 503763 w 1732956"/>
              <a:gd name="connsiteY80" fmla="*/ 29980 h 5171606"/>
              <a:gd name="connsiteX81" fmla="*/ 278910 w 1732956"/>
              <a:gd name="connsiteY81" fmla="*/ 14990 h 5171606"/>
              <a:gd name="connsiteX82" fmla="*/ 54058 w 1732956"/>
              <a:gd name="connsiteY82" fmla="*/ 14990 h 5171606"/>
              <a:gd name="connsiteX83" fmla="*/ 1 w 1732956"/>
              <a:gd name="connsiteY83" fmla="*/ 44970 h 517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732956" h="5171606">
                <a:moveTo>
                  <a:pt x="1" y="44970"/>
                </a:moveTo>
                <a:lnTo>
                  <a:pt x="61930" y="299803"/>
                </a:lnTo>
                <a:lnTo>
                  <a:pt x="74951" y="404734"/>
                </a:lnTo>
                <a:lnTo>
                  <a:pt x="91254" y="569626"/>
                </a:lnTo>
                <a:lnTo>
                  <a:pt x="106900" y="749507"/>
                </a:lnTo>
                <a:lnTo>
                  <a:pt x="120580" y="884420"/>
                </a:lnTo>
                <a:cubicBezTo>
                  <a:pt x="100593" y="989351"/>
                  <a:pt x="278101" y="1139252"/>
                  <a:pt x="123202" y="1244183"/>
                </a:cubicBezTo>
                <a:lnTo>
                  <a:pt x="118611" y="1409075"/>
                </a:lnTo>
                <a:lnTo>
                  <a:pt x="149246" y="1603947"/>
                </a:lnTo>
                <a:cubicBezTo>
                  <a:pt x="149246" y="1648918"/>
                  <a:pt x="102308" y="1676400"/>
                  <a:pt x="102308" y="1693889"/>
                </a:cubicBezTo>
                <a:cubicBezTo>
                  <a:pt x="102308" y="1711378"/>
                  <a:pt x="138926" y="1686394"/>
                  <a:pt x="149247" y="1708879"/>
                </a:cubicBezTo>
                <a:cubicBezTo>
                  <a:pt x="159568" y="1731364"/>
                  <a:pt x="164455" y="1788826"/>
                  <a:pt x="164236" y="1828800"/>
                </a:cubicBezTo>
                <a:lnTo>
                  <a:pt x="233940" y="2158583"/>
                </a:lnTo>
                <a:lnTo>
                  <a:pt x="188969" y="2458387"/>
                </a:lnTo>
                <a:lnTo>
                  <a:pt x="233940" y="2668249"/>
                </a:lnTo>
                <a:lnTo>
                  <a:pt x="233940" y="2668249"/>
                </a:lnTo>
                <a:lnTo>
                  <a:pt x="248930" y="2818151"/>
                </a:lnTo>
                <a:lnTo>
                  <a:pt x="188970" y="3327816"/>
                </a:lnTo>
                <a:cubicBezTo>
                  <a:pt x="188970" y="3377783"/>
                  <a:pt x="188969" y="3427751"/>
                  <a:pt x="188969" y="3477718"/>
                </a:cubicBezTo>
                <a:cubicBezTo>
                  <a:pt x="163985" y="3537679"/>
                  <a:pt x="206457" y="3567659"/>
                  <a:pt x="218949" y="3597639"/>
                </a:cubicBezTo>
                <a:cubicBezTo>
                  <a:pt x="231441" y="3627619"/>
                  <a:pt x="251428" y="3650105"/>
                  <a:pt x="263920" y="3657600"/>
                </a:cubicBezTo>
                <a:cubicBezTo>
                  <a:pt x="276412" y="3665095"/>
                  <a:pt x="293900" y="3627620"/>
                  <a:pt x="293900" y="3642610"/>
                </a:cubicBezTo>
                <a:cubicBezTo>
                  <a:pt x="293900" y="3657600"/>
                  <a:pt x="273913" y="3712564"/>
                  <a:pt x="263919" y="3747541"/>
                </a:cubicBezTo>
                <a:cubicBezTo>
                  <a:pt x="238936" y="3792511"/>
                  <a:pt x="288500" y="3780019"/>
                  <a:pt x="298493" y="3792511"/>
                </a:cubicBezTo>
                <a:cubicBezTo>
                  <a:pt x="308487" y="3805003"/>
                  <a:pt x="317150" y="3812499"/>
                  <a:pt x="323880" y="3822492"/>
                </a:cubicBezTo>
                <a:cubicBezTo>
                  <a:pt x="330610" y="3832485"/>
                  <a:pt x="341369" y="3824990"/>
                  <a:pt x="338871" y="3852472"/>
                </a:cubicBezTo>
                <a:cubicBezTo>
                  <a:pt x="336373" y="3879954"/>
                  <a:pt x="303894" y="3952406"/>
                  <a:pt x="308891" y="3987383"/>
                </a:cubicBezTo>
                <a:lnTo>
                  <a:pt x="323880" y="4242217"/>
                </a:lnTo>
                <a:lnTo>
                  <a:pt x="338870" y="4422098"/>
                </a:lnTo>
                <a:lnTo>
                  <a:pt x="383842" y="4482059"/>
                </a:lnTo>
                <a:lnTo>
                  <a:pt x="368852" y="4527030"/>
                </a:lnTo>
                <a:lnTo>
                  <a:pt x="413822" y="4616970"/>
                </a:lnTo>
                <a:lnTo>
                  <a:pt x="413822" y="4646951"/>
                </a:lnTo>
                <a:lnTo>
                  <a:pt x="383841" y="4781862"/>
                </a:lnTo>
                <a:lnTo>
                  <a:pt x="353861" y="4886793"/>
                </a:lnTo>
                <a:lnTo>
                  <a:pt x="353861" y="4886793"/>
                </a:lnTo>
                <a:lnTo>
                  <a:pt x="368851" y="5171606"/>
                </a:lnTo>
                <a:lnTo>
                  <a:pt x="518753" y="5171606"/>
                </a:lnTo>
                <a:lnTo>
                  <a:pt x="1028418" y="5111646"/>
                </a:lnTo>
                <a:lnTo>
                  <a:pt x="1193310" y="5111646"/>
                </a:lnTo>
                <a:lnTo>
                  <a:pt x="1433153" y="5096656"/>
                </a:lnTo>
                <a:lnTo>
                  <a:pt x="1463133" y="5096656"/>
                </a:lnTo>
                <a:lnTo>
                  <a:pt x="1732956" y="5126636"/>
                </a:lnTo>
                <a:lnTo>
                  <a:pt x="1583054" y="4871803"/>
                </a:lnTo>
                <a:lnTo>
                  <a:pt x="1553074" y="4676931"/>
                </a:lnTo>
                <a:lnTo>
                  <a:pt x="1553074" y="4542020"/>
                </a:lnTo>
                <a:lnTo>
                  <a:pt x="1538084" y="4497049"/>
                </a:lnTo>
                <a:lnTo>
                  <a:pt x="1418163" y="4302177"/>
                </a:lnTo>
                <a:lnTo>
                  <a:pt x="1538084" y="4032354"/>
                </a:lnTo>
                <a:lnTo>
                  <a:pt x="1508104" y="3717560"/>
                </a:lnTo>
                <a:lnTo>
                  <a:pt x="1508104" y="3627620"/>
                </a:lnTo>
                <a:lnTo>
                  <a:pt x="1478123" y="3507698"/>
                </a:lnTo>
                <a:lnTo>
                  <a:pt x="1508104" y="3237875"/>
                </a:lnTo>
                <a:lnTo>
                  <a:pt x="1508104" y="2953062"/>
                </a:lnTo>
                <a:lnTo>
                  <a:pt x="1448143" y="2803160"/>
                </a:lnTo>
                <a:lnTo>
                  <a:pt x="1478123" y="2653259"/>
                </a:lnTo>
                <a:lnTo>
                  <a:pt x="1373192" y="2458387"/>
                </a:lnTo>
                <a:lnTo>
                  <a:pt x="1433153" y="2098623"/>
                </a:lnTo>
                <a:lnTo>
                  <a:pt x="1388182" y="1753849"/>
                </a:lnTo>
                <a:lnTo>
                  <a:pt x="1388182" y="1738859"/>
                </a:lnTo>
                <a:cubicBezTo>
                  <a:pt x="1383185" y="1693888"/>
                  <a:pt x="1380631" y="1648579"/>
                  <a:pt x="1373192" y="1603947"/>
                </a:cubicBezTo>
                <a:cubicBezTo>
                  <a:pt x="1370594" y="1588361"/>
                  <a:pt x="1358202" y="1558977"/>
                  <a:pt x="1358202" y="1558977"/>
                </a:cubicBezTo>
                <a:lnTo>
                  <a:pt x="1343212" y="1499016"/>
                </a:lnTo>
                <a:lnTo>
                  <a:pt x="1253271" y="1364105"/>
                </a:lnTo>
                <a:lnTo>
                  <a:pt x="1343212" y="1289154"/>
                </a:lnTo>
                <a:lnTo>
                  <a:pt x="1373192" y="1244183"/>
                </a:lnTo>
                <a:lnTo>
                  <a:pt x="1373192" y="1244183"/>
                </a:lnTo>
                <a:lnTo>
                  <a:pt x="1328222" y="1109272"/>
                </a:lnTo>
                <a:cubicBezTo>
                  <a:pt x="1353205" y="1064301"/>
                  <a:pt x="1372914" y="1015965"/>
                  <a:pt x="1403172" y="974360"/>
                </a:cubicBezTo>
                <a:cubicBezTo>
                  <a:pt x="1413768" y="959790"/>
                  <a:pt x="1434075" y="955634"/>
                  <a:pt x="1448143" y="944380"/>
                </a:cubicBezTo>
                <a:cubicBezTo>
                  <a:pt x="1459179" y="935551"/>
                  <a:pt x="1468130" y="924393"/>
                  <a:pt x="1478123" y="914400"/>
                </a:cubicBezTo>
                <a:lnTo>
                  <a:pt x="1463133" y="824459"/>
                </a:lnTo>
                <a:lnTo>
                  <a:pt x="1358202" y="764498"/>
                </a:lnTo>
                <a:lnTo>
                  <a:pt x="1268261" y="569626"/>
                </a:lnTo>
                <a:lnTo>
                  <a:pt x="1253271" y="344774"/>
                </a:lnTo>
                <a:lnTo>
                  <a:pt x="1268261" y="209862"/>
                </a:lnTo>
                <a:lnTo>
                  <a:pt x="1268261" y="44970"/>
                </a:lnTo>
                <a:lnTo>
                  <a:pt x="1238281" y="0"/>
                </a:lnTo>
                <a:lnTo>
                  <a:pt x="1058399" y="0"/>
                </a:lnTo>
                <a:lnTo>
                  <a:pt x="878517" y="29980"/>
                </a:lnTo>
                <a:lnTo>
                  <a:pt x="503763" y="29980"/>
                </a:lnTo>
                <a:lnTo>
                  <a:pt x="278910" y="14990"/>
                </a:lnTo>
                <a:lnTo>
                  <a:pt x="54058" y="14990"/>
                </a:lnTo>
                <a:lnTo>
                  <a:pt x="1" y="44970"/>
                </a:lnTo>
                <a:close/>
              </a:path>
            </a:pathLst>
          </a:custGeom>
          <a:solidFill>
            <a:srgbClr val="FF9900"/>
          </a:solidFill>
          <a:ln w="28575">
            <a:solidFill>
              <a:schemeClr val="bg1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/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0256C8B-AE6D-46F6-9642-47FCDF44F45D}"/>
              </a:ext>
            </a:extLst>
          </p:cNvPr>
          <p:cNvGrpSpPr/>
          <p:nvPr/>
        </p:nvGrpSpPr>
        <p:grpSpPr>
          <a:xfrm>
            <a:off x="5190614" y="4862577"/>
            <a:ext cx="2264789" cy="953605"/>
            <a:chOff x="5163789" y="4914204"/>
            <a:chExt cx="1936228" cy="933470"/>
          </a:xfrm>
        </p:grpSpPr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56A78D88-B70B-43C9-9EBF-1382E01F0F7E}"/>
                </a:ext>
              </a:extLst>
            </p:cNvPr>
            <p:cNvSpPr/>
            <p:nvPr/>
          </p:nvSpPr>
          <p:spPr>
            <a:xfrm>
              <a:off x="5834487" y="5318599"/>
              <a:ext cx="1265530" cy="182792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59168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73092">
                  <a:moveTo>
                    <a:pt x="10048" y="81207"/>
                  </a:moveTo>
                  <a:lnTo>
                    <a:pt x="0" y="352512"/>
                  </a:lnTo>
                  <a:lnTo>
                    <a:pt x="50242" y="473092"/>
                  </a:lnTo>
                  <a:lnTo>
                    <a:pt x="1095270" y="473092"/>
                  </a:lnTo>
                  <a:cubicBezTo>
                    <a:pt x="1085370" y="429413"/>
                    <a:pt x="1092588" y="376094"/>
                    <a:pt x="1065570" y="342055"/>
                  </a:cubicBezTo>
                  <a:cubicBezTo>
                    <a:pt x="1058797" y="246286"/>
                    <a:pt x="1017789" y="203531"/>
                    <a:pt x="1041828" y="131857"/>
                  </a:cubicBezTo>
                  <a:cubicBezTo>
                    <a:pt x="1064727" y="87904"/>
                    <a:pt x="1046541" y="43952"/>
                    <a:pt x="1045474" y="0"/>
                  </a:cubicBezTo>
                  <a:lnTo>
                    <a:pt x="723481" y="61110"/>
                  </a:lnTo>
                  <a:lnTo>
                    <a:pt x="10048" y="8120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25B7F47-A30F-4572-BA29-4B74B4B90548}"/>
                </a:ext>
              </a:extLst>
            </p:cNvPr>
            <p:cNvSpPr/>
            <p:nvPr/>
          </p:nvSpPr>
          <p:spPr>
            <a:xfrm rot="21399879">
              <a:off x="5667097" y="5136218"/>
              <a:ext cx="1265530" cy="560044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59168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73092">
                  <a:moveTo>
                    <a:pt x="10048" y="81207"/>
                  </a:moveTo>
                  <a:lnTo>
                    <a:pt x="0" y="352512"/>
                  </a:lnTo>
                  <a:lnTo>
                    <a:pt x="50242" y="473092"/>
                  </a:lnTo>
                  <a:lnTo>
                    <a:pt x="1095270" y="473092"/>
                  </a:lnTo>
                  <a:cubicBezTo>
                    <a:pt x="1085370" y="429413"/>
                    <a:pt x="1092588" y="376094"/>
                    <a:pt x="1065570" y="342055"/>
                  </a:cubicBezTo>
                  <a:cubicBezTo>
                    <a:pt x="1058797" y="246286"/>
                    <a:pt x="1017789" y="203531"/>
                    <a:pt x="1041828" y="131857"/>
                  </a:cubicBezTo>
                  <a:cubicBezTo>
                    <a:pt x="1064727" y="87904"/>
                    <a:pt x="1046541" y="43952"/>
                    <a:pt x="1045474" y="0"/>
                  </a:cubicBezTo>
                  <a:lnTo>
                    <a:pt x="723481" y="61110"/>
                  </a:lnTo>
                  <a:lnTo>
                    <a:pt x="10048" y="8120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E5B4836B-0F42-4F90-B279-66B84FE8098C}"/>
                </a:ext>
              </a:extLst>
            </p:cNvPr>
            <p:cNvSpPr/>
            <p:nvPr/>
          </p:nvSpPr>
          <p:spPr>
            <a:xfrm>
              <a:off x="5163789" y="4914204"/>
              <a:ext cx="1596775" cy="933470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92369">
                  <a:moveTo>
                    <a:pt x="10048" y="100484"/>
                  </a:moveTo>
                  <a:lnTo>
                    <a:pt x="0" y="371789"/>
                  </a:lnTo>
                  <a:lnTo>
                    <a:pt x="50242" y="492369"/>
                  </a:lnTo>
                  <a:lnTo>
                    <a:pt x="1095270" y="492369"/>
                  </a:lnTo>
                  <a:cubicBezTo>
                    <a:pt x="1074905" y="446820"/>
                    <a:pt x="1038258" y="407313"/>
                    <a:pt x="1034174" y="355721"/>
                  </a:cubicBezTo>
                  <a:cubicBezTo>
                    <a:pt x="1014545" y="294095"/>
                    <a:pt x="1000342" y="234485"/>
                    <a:pt x="1013273" y="166816"/>
                  </a:cubicBezTo>
                  <a:cubicBezTo>
                    <a:pt x="996357" y="107182"/>
                    <a:pt x="1028281" y="53591"/>
                    <a:pt x="1024932" y="0"/>
                  </a:cubicBezTo>
                  <a:lnTo>
                    <a:pt x="723481" y="80387"/>
                  </a:lnTo>
                  <a:lnTo>
                    <a:pt x="10048" y="1004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B97D326-DAD7-492B-ABA2-CC56A236054F}"/>
              </a:ext>
            </a:extLst>
          </p:cNvPr>
          <p:cNvSpPr txBox="1"/>
          <p:nvPr/>
        </p:nvSpPr>
        <p:spPr>
          <a:xfrm>
            <a:off x="1593399" y="744501"/>
            <a:ext cx="1412698" cy="29084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أشهد 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أنَّ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لا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إله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إلا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الله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275C39F-4ED5-429D-9FB4-F6387D45C644}"/>
              </a:ext>
            </a:extLst>
          </p:cNvPr>
          <p:cNvSpPr txBox="1"/>
          <p:nvPr/>
        </p:nvSpPr>
        <p:spPr>
          <a:xfrm>
            <a:off x="5140647" y="1458496"/>
            <a:ext cx="141269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أشهد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أنَّ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محمداً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رسول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الله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3C0944D-3E67-4CE1-B02B-6A0B7179158A}"/>
              </a:ext>
            </a:extLst>
          </p:cNvPr>
          <p:cNvGrpSpPr/>
          <p:nvPr/>
        </p:nvGrpSpPr>
        <p:grpSpPr>
          <a:xfrm>
            <a:off x="8422464" y="3988535"/>
            <a:ext cx="1662788" cy="844060"/>
            <a:chOff x="1683572" y="3697960"/>
            <a:chExt cx="1246786" cy="663190"/>
          </a:xfrm>
        </p:grpSpPr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F50207AA-C930-4634-BB42-F2D03A92FB9D}"/>
                </a:ext>
              </a:extLst>
            </p:cNvPr>
            <p:cNvSpPr/>
            <p:nvPr/>
          </p:nvSpPr>
          <p:spPr>
            <a:xfrm>
              <a:off x="2031254" y="4047355"/>
              <a:ext cx="899104" cy="280281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65570 w 1095270"/>
                <a:gd name="connsiteY4" fmla="*/ 361332 h 492369"/>
                <a:gd name="connsiteX5" fmla="*/ 1048674 w 1095270"/>
                <a:gd name="connsiteY5" fmla="*/ 151134 h 492369"/>
                <a:gd name="connsiteX6" fmla="*/ 1059168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8674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  <a:gd name="connsiteX0" fmla="*/ 10048 w 1095270"/>
                <a:gd name="connsiteY0" fmla="*/ 81207 h 473092"/>
                <a:gd name="connsiteX1" fmla="*/ 0 w 1095270"/>
                <a:gd name="connsiteY1" fmla="*/ 352512 h 473092"/>
                <a:gd name="connsiteX2" fmla="*/ 50242 w 1095270"/>
                <a:gd name="connsiteY2" fmla="*/ 473092 h 473092"/>
                <a:gd name="connsiteX3" fmla="*/ 1095270 w 1095270"/>
                <a:gd name="connsiteY3" fmla="*/ 473092 h 473092"/>
                <a:gd name="connsiteX4" fmla="*/ 1065570 w 1095270"/>
                <a:gd name="connsiteY4" fmla="*/ 342055 h 473092"/>
                <a:gd name="connsiteX5" fmla="*/ 1041828 w 1095270"/>
                <a:gd name="connsiteY5" fmla="*/ 131857 h 473092"/>
                <a:gd name="connsiteX6" fmla="*/ 1045474 w 1095270"/>
                <a:gd name="connsiteY6" fmla="*/ 0 h 473092"/>
                <a:gd name="connsiteX7" fmla="*/ 723481 w 1095270"/>
                <a:gd name="connsiteY7" fmla="*/ 61110 h 473092"/>
                <a:gd name="connsiteX8" fmla="*/ 10048 w 1095270"/>
                <a:gd name="connsiteY8" fmla="*/ 81207 h 4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73092">
                  <a:moveTo>
                    <a:pt x="10048" y="81207"/>
                  </a:moveTo>
                  <a:lnTo>
                    <a:pt x="0" y="352512"/>
                  </a:lnTo>
                  <a:lnTo>
                    <a:pt x="50242" y="473092"/>
                  </a:lnTo>
                  <a:lnTo>
                    <a:pt x="1095270" y="473092"/>
                  </a:lnTo>
                  <a:cubicBezTo>
                    <a:pt x="1085370" y="429413"/>
                    <a:pt x="1092588" y="376094"/>
                    <a:pt x="1065570" y="342055"/>
                  </a:cubicBezTo>
                  <a:cubicBezTo>
                    <a:pt x="1058797" y="246286"/>
                    <a:pt x="1017789" y="203531"/>
                    <a:pt x="1041828" y="131857"/>
                  </a:cubicBezTo>
                  <a:cubicBezTo>
                    <a:pt x="1064727" y="87904"/>
                    <a:pt x="1046541" y="43952"/>
                    <a:pt x="1045474" y="0"/>
                  </a:cubicBezTo>
                  <a:lnTo>
                    <a:pt x="723481" y="61110"/>
                  </a:lnTo>
                  <a:lnTo>
                    <a:pt x="10048" y="8120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03010389-7D49-41A9-BED9-E39D10A8EC69}"/>
                </a:ext>
              </a:extLst>
            </p:cNvPr>
            <p:cNvSpPr/>
            <p:nvPr/>
          </p:nvSpPr>
          <p:spPr>
            <a:xfrm>
              <a:off x="1683572" y="3697960"/>
              <a:ext cx="1134439" cy="663190"/>
            </a:xfrm>
            <a:custGeom>
              <a:avLst/>
              <a:gdLst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97469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45028 w 1095270"/>
                <a:gd name="connsiteY4" fmla="*/ 351693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34980 w 1095270"/>
                <a:gd name="connsiteY5" fmla="*/ 160774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24126 w 1095270"/>
                <a:gd name="connsiteY5" fmla="*/ 164802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  <a:gd name="connsiteX0" fmla="*/ 10048 w 1095270"/>
                <a:gd name="connsiteY0" fmla="*/ 100484 h 492369"/>
                <a:gd name="connsiteX1" fmla="*/ 0 w 1095270"/>
                <a:gd name="connsiteY1" fmla="*/ 371789 h 492369"/>
                <a:gd name="connsiteX2" fmla="*/ 50242 w 1095270"/>
                <a:gd name="connsiteY2" fmla="*/ 492369 h 492369"/>
                <a:gd name="connsiteX3" fmla="*/ 1095270 w 1095270"/>
                <a:gd name="connsiteY3" fmla="*/ 492369 h 492369"/>
                <a:gd name="connsiteX4" fmla="*/ 1034174 w 1095270"/>
                <a:gd name="connsiteY4" fmla="*/ 355721 h 492369"/>
                <a:gd name="connsiteX5" fmla="*/ 1013273 w 1095270"/>
                <a:gd name="connsiteY5" fmla="*/ 166816 h 492369"/>
                <a:gd name="connsiteX6" fmla="*/ 1024932 w 1095270"/>
                <a:gd name="connsiteY6" fmla="*/ 0 h 492369"/>
                <a:gd name="connsiteX7" fmla="*/ 723481 w 1095270"/>
                <a:gd name="connsiteY7" fmla="*/ 80387 h 492369"/>
                <a:gd name="connsiteX8" fmla="*/ 10048 w 1095270"/>
                <a:gd name="connsiteY8" fmla="*/ 100484 h 49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270" h="492369">
                  <a:moveTo>
                    <a:pt x="10048" y="100484"/>
                  </a:moveTo>
                  <a:lnTo>
                    <a:pt x="0" y="371789"/>
                  </a:lnTo>
                  <a:lnTo>
                    <a:pt x="50242" y="492369"/>
                  </a:lnTo>
                  <a:lnTo>
                    <a:pt x="1095270" y="492369"/>
                  </a:lnTo>
                  <a:cubicBezTo>
                    <a:pt x="1074905" y="446820"/>
                    <a:pt x="1038258" y="407313"/>
                    <a:pt x="1034174" y="355721"/>
                  </a:cubicBezTo>
                  <a:cubicBezTo>
                    <a:pt x="1014545" y="294095"/>
                    <a:pt x="1000342" y="234485"/>
                    <a:pt x="1013273" y="166816"/>
                  </a:cubicBezTo>
                  <a:cubicBezTo>
                    <a:pt x="996357" y="107182"/>
                    <a:pt x="1028281" y="53591"/>
                    <a:pt x="1024932" y="0"/>
                  </a:cubicBezTo>
                  <a:lnTo>
                    <a:pt x="723481" y="80387"/>
                  </a:lnTo>
                  <a:lnTo>
                    <a:pt x="10048" y="10048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39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AEAFD2A-7AFD-46AB-B5B8-BE2FD2671056}"/>
              </a:ext>
            </a:extLst>
          </p:cNvPr>
          <p:cNvSpPr txBox="1"/>
          <p:nvPr/>
        </p:nvSpPr>
        <p:spPr>
          <a:xfrm>
            <a:off x="8349346" y="427599"/>
            <a:ext cx="1412698" cy="29084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سبحان 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الله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وبحمده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سبحان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الله</a:t>
            </a:r>
          </a:p>
          <a:p>
            <a:pPr algn="ctr">
              <a:spcBef>
                <a:spcPts val="1800"/>
              </a:spcBef>
            </a:pPr>
            <a:r>
              <a:rPr lang="ar-IQ" dirty="0">
                <a:solidFill>
                  <a:schemeClr val="bg1"/>
                </a:solidFill>
                <a:cs typeface="AdvertisingExtraBold" pitchFamily="2" charset="-78"/>
              </a:rPr>
              <a:t>العظيم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A6A310C-CE76-4AE6-A4C1-80B3BBBC3B91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24972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7" grpId="0" animBg="1"/>
      <p:bldP spid="13" grpId="0"/>
      <p:bldP spid="14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8CD3D16-39D5-40C3-BF09-96058EC61EC1}"/>
              </a:ext>
            </a:extLst>
          </p:cNvPr>
          <p:cNvGrpSpPr/>
          <p:nvPr/>
        </p:nvGrpSpPr>
        <p:grpSpPr>
          <a:xfrm>
            <a:off x="2883096" y="518944"/>
            <a:ext cx="572543" cy="556299"/>
            <a:chOff x="2867330" y="518944"/>
            <a:chExt cx="572543" cy="556299"/>
          </a:xfrm>
        </p:grpSpPr>
        <p:sp>
          <p:nvSpPr>
            <p:cNvPr id="3" name="دمعة 2">
              <a:extLst>
                <a:ext uri="{FF2B5EF4-FFF2-40B4-BE49-F238E27FC236}">
                  <a16:creationId xmlns:a16="http://schemas.microsoft.com/office/drawing/2014/main" id="{FA3FD4C0-CBDB-4C18-96F6-347F37AE9B03}"/>
                </a:ext>
              </a:extLst>
            </p:cNvPr>
            <p:cNvSpPr/>
            <p:nvPr/>
          </p:nvSpPr>
          <p:spPr>
            <a:xfrm rot="11520260">
              <a:off x="2905385" y="518944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rgbClr val="317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044BA7ED-231D-43A5-B18C-CB7704D2818E}"/>
                </a:ext>
              </a:extLst>
            </p:cNvPr>
            <p:cNvSpPr txBox="1"/>
            <p:nvPr/>
          </p:nvSpPr>
          <p:spPr>
            <a:xfrm flipH="1">
              <a:off x="2867330" y="583064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سهم منحني 5">
            <a:extLst>
              <a:ext uri="{FF2B5EF4-FFF2-40B4-BE49-F238E27FC236}">
                <a16:creationId xmlns:a16="http://schemas.microsoft.com/office/drawing/2014/main" id="{C77F7055-8269-4F08-AE42-C56FD87AA4D8}"/>
              </a:ext>
            </a:extLst>
          </p:cNvPr>
          <p:cNvSpPr/>
          <p:nvPr/>
        </p:nvSpPr>
        <p:spPr>
          <a:xfrm rot="10800000">
            <a:off x="11835" y="1908689"/>
            <a:ext cx="2158223" cy="1220844"/>
          </a:xfrm>
          <a:prstGeom prst="bentArrow">
            <a:avLst>
              <a:gd name="adj1" fmla="val 14435"/>
              <a:gd name="adj2" fmla="val 7591"/>
              <a:gd name="adj3" fmla="val 0"/>
              <a:gd name="adj4" fmla="val 83316"/>
            </a:avLst>
          </a:prstGeom>
          <a:solidFill>
            <a:srgbClr val="317F4B"/>
          </a:solidFill>
          <a:ln>
            <a:noFill/>
          </a:ln>
          <a:effectLst>
            <a:outerShdw blurRad="190500" dist="381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DE12819-42C9-470A-AF68-50B734221BD4}"/>
              </a:ext>
            </a:extLst>
          </p:cNvPr>
          <p:cNvGrpSpPr/>
          <p:nvPr/>
        </p:nvGrpSpPr>
        <p:grpSpPr>
          <a:xfrm>
            <a:off x="1090946" y="620910"/>
            <a:ext cx="1929912" cy="1747631"/>
            <a:chOff x="1313891" y="28110"/>
            <a:chExt cx="2349799" cy="1917750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65AFC64B-D519-40E0-A2E0-03DCE0903B04}"/>
                </a:ext>
              </a:extLst>
            </p:cNvPr>
            <p:cNvSpPr/>
            <p:nvPr/>
          </p:nvSpPr>
          <p:spPr>
            <a:xfrm>
              <a:off x="1313891" y="28110"/>
              <a:ext cx="2349799" cy="1917750"/>
            </a:xfrm>
            <a:prstGeom prst="ellipse">
              <a:avLst/>
            </a:prstGeom>
            <a:solidFill>
              <a:srgbClr val="317F4B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41C1416E-4FA8-48BA-824C-FDFCBB4185FF}"/>
                </a:ext>
              </a:extLst>
            </p:cNvPr>
            <p:cNvSpPr/>
            <p:nvPr/>
          </p:nvSpPr>
          <p:spPr>
            <a:xfrm>
              <a:off x="1450802" y="144963"/>
              <a:ext cx="2096036" cy="1709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AA78FC2-D77D-4979-B6F3-449D665E567A}"/>
              </a:ext>
            </a:extLst>
          </p:cNvPr>
          <p:cNvGrpSpPr/>
          <p:nvPr/>
        </p:nvGrpSpPr>
        <p:grpSpPr>
          <a:xfrm>
            <a:off x="5396684" y="861401"/>
            <a:ext cx="579235" cy="556299"/>
            <a:chOff x="5380918" y="861401"/>
            <a:chExt cx="579235" cy="556299"/>
          </a:xfrm>
        </p:grpSpPr>
        <p:sp>
          <p:nvSpPr>
            <p:cNvPr id="10" name="دمعة 9">
              <a:extLst>
                <a:ext uri="{FF2B5EF4-FFF2-40B4-BE49-F238E27FC236}">
                  <a16:creationId xmlns:a16="http://schemas.microsoft.com/office/drawing/2014/main" id="{003D2CAE-96D0-4F64-87B4-222E0F26C5C5}"/>
                </a:ext>
              </a:extLst>
            </p:cNvPr>
            <p:cNvSpPr/>
            <p:nvPr/>
          </p:nvSpPr>
          <p:spPr>
            <a:xfrm rot="11520260">
              <a:off x="5425665" y="861401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1FDF2BC-137C-48EC-AF2B-18528FA05BD8}"/>
                </a:ext>
              </a:extLst>
            </p:cNvPr>
            <p:cNvSpPr txBox="1"/>
            <p:nvPr/>
          </p:nvSpPr>
          <p:spPr>
            <a:xfrm flipH="1">
              <a:off x="5380918" y="939495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سهم منحني 13">
            <a:extLst>
              <a:ext uri="{FF2B5EF4-FFF2-40B4-BE49-F238E27FC236}">
                <a16:creationId xmlns:a16="http://schemas.microsoft.com/office/drawing/2014/main" id="{A2D50B54-9224-47AA-9DE7-E8A10873A0C9}"/>
              </a:ext>
            </a:extLst>
          </p:cNvPr>
          <p:cNvSpPr/>
          <p:nvPr/>
        </p:nvSpPr>
        <p:spPr>
          <a:xfrm rot="10800000">
            <a:off x="11834" y="2285479"/>
            <a:ext cx="4287899" cy="975293"/>
          </a:xfrm>
          <a:prstGeom prst="bentArrow">
            <a:avLst>
              <a:gd name="adj1" fmla="val 14435"/>
              <a:gd name="adj2" fmla="val 7591"/>
              <a:gd name="adj3" fmla="val 0"/>
              <a:gd name="adj4" fmla="val 72147"/>
            </a:avLst>
          </a:prstGeom>
          <a:solidFill>
            <a:srgbClr val="00B050"/>
          </a:solidFill>
          <a:ln>
            <a:noFill/>
          </a:ln>
          <a:effectLst>
            <a:outerShdw blurRad="190500" dist="381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4BEB5DC-B104-40F9-829C-EE15F565EE54}"/>
              </a:ext>
            </a:extLst>
          </p:cNvPr>
          <p:cNvGrpSpPr/>
          <p:nvPr/>
        </p:nvGrpSpPr>
        <p:grpSpPr>
          <a:xfrm>
            <a:off x="3624274" y="905828"/>
            <a:ext cx="1881643" cy="1826468"/>
            <a:chOff x="4398390" y="340762"/>
            <a:chExt cx="2291029" cy="2004261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449BC377-8C3E-4519-A33A-971FE003E719}"/>
                </a:ext>
              </a:extLst>
            </p:cNvPr>
            <p:cNvSpPr/>
            <p:nvPr/>
          </p:nvSpPr>
          <p:spPr>
            <a:xfrm>
              <a:off x="4398390" y="340762"/>
              <a:ext cx="2291029" cy="200426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A58B9E62-D24F-4AA7-83E3-6C16ADECFEE2}"/>
                </a:ext>
              </a:extLst>
            </p:cNvPr>
            <p:cNvSpPr/>
            <p:nvPr/>
          </p:nvSpPr>
          <p:spPr>
            <a:xfrm>
              <a:off x="4501740" y="478661"/>
              <a:ext cx="2070199" cy="17298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A64FB7F7-4624-4459-8741-73C39F2388BA}"/>
              </a:ext>
            </a:extLst>
          </p:cNvPr>
          <p:cNvGrpSpPr/>
          <p:nvPr/>
        </p:nvGrpSpPr>
        <p:grpSpPr>
          <a:xfrm>
            <a:off x="7323554" y="2334980"/>
            <a:ext cx="582067" cy="556299"/>
            <a:chOff x="7307788" y="2334980"/>
            <a:chExt cx="582067" cy="556299"/>
          </a:xfrm>
        </p:grpSpPr>
        <p:sp>
          <p:nvSpPr>
            <p:cNvPr id="17" name="دمعة 16">
              <a:extLst>
                <a:ext uri="{FF2B5EF4-FFF2-40B4-BE49-F238E27FC236}">
                  <a16:creationId xmlns:a16="http://schemas.microsoft.com/office/drawing/2014/main" id="{B09CDD71-DD05-41D6-A5E5-815574E00B8E}"/>
                </a:ext>
              </a:extLst>
            </p:cNvPr>
            <p:cNvSpPr/>
            <p:nvPr/>
          </p:nvSpPr>
          <p:spPr>
            <a:xfrm rot="11520260">
              <a:off x="7355367" y="2334980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9C46C40-6035-47DB-8248-5147DAA50673}"/>
                </a:ext>
              </a:extLst>
            </p:cNvPr>
            <p:cNvSpPr txBox="1"/>
            <p:nvPr/>
          </p:nvSpPr>
          <p:spPr>
            <a:xfrm flipH="1">
              <a:off x="7307788" y="2413074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F143F20-52DF-4D2A-B29F-B35898C8D5F4}"/>
              </a:ext>
            </a:extLst>
          </p:cNvPr>
          <p:cNvSpPr/>
          <p:nvPr/>
        </p:nvSpPr>
        <p:spPr>
          <a:xfrm>
            <a:off x="-85" y="3260773"/>
            <a:ext cx="6014296" cy="35455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381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2B4AEA24-22B4-4CC7-A125-F2176169D368}"/>
              </a:ext>
            </a:extLst>
          </p:cNvPr>
          <p:cNvGrpSpPr/>
          <p:nvPr/>
        </p:nvGrpSpPr>
        <p:grpSpPr>
          <a:xfrm>
            <a:off x="5718506" y="2467226"/>
            <a:ext cx="1718360" cy="1727522"/>
            <a:chOff x="6948263" y="2054151"/>
            <a:chExt cx="2092221" cy="1895683"/>
          </a:xfrm>
        </p:grpSpPr>
        <p:sp>
          <p:nvSpPr>
            <p:cNvPr id="21" name="شكل بيضاوي 20">
              <a:extLst>
                <a:ext uri="{FF2B5EF4-FFF2-40B4-BE49-F238E27FC236}">
                  <a16:creationId xmlns:a16="http://schemas.microsoft.com/office/drawing/2014/main" id="{422602BA-9620-4273-822C-5670976756AB}"/>
                </a:ext>
              </a:extLst>
            </p:cNvPr>
            <p:cNvSpPr/>
            <p:nvPr/>
          </p:nvSpPr>
          <p:spPr>
            <a:xfrm>
              <a:off x="6948263" y="2054151"/>
              <a:ext cx="2092221" cy="18956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2" name="شكل بيضاوي 21">
              <a:extLst>
                <a:ext uri="{FF2B5EF4-FFF2-40B4-BE49-F238E27FC236}">
                  <a16:creationId xmlns:a16="http://schemas.microsoft.com/office/drawing/2014/main" id="{EF5F1B82-47D3-4E86-B87E-805CDC44E44B}"/>
                </a:ext>
              </a:extLst>
            </p:cNvPr>
            <p:cNvSpPr/>
            <p:nvPr/>
          </p:nvSpPr>
          <p:spPr>
            <a:xfrm>
              <a:off x="7072080" y="2177966"/>
              <a:ext cx="1848738" cy="161412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A8634F3-4543-49C9-9011-A71206B78ABC}"/>
              </a:ext>
            </a:extLst>
          </p:cNvPr>
          <p:cNvGrpSpPr/>
          <p:nvPr/>
        </p:nvGrpSpPr>
        <p:grpSpPr>
          <a:xfrm>
            <a:off x="5841202" y="4268577"/>
            <a:ext cx="540626" cy="556299"/>
            <a:chOff x="5825436" y="4268577"/>
            <a:chExt cx="540626" cy="556299"/>
          </a:xfrm>
        </p:grpSpPr>
        <p:sp>
          <p:nvSpPr>
            <p:cNvPr id="24" name="دمعة 23">
              <a:extLst>
                <a:ext uri="{FF2B5EF4-FFF2-40B4-BE49-F238E27FC236}">
                  <a16:creationId xmlns:a16="http://schemas.microsoft.com/office/drawing/2014/main" id="{6C968641-4F5F-4E1A-B5A4-B7B92DCD3E86}"/>
                </a:ext>
              </a:extLst>
            </p:cNvPr>
            <p:cNvSpPr/>
            <p:nvPr/>
          </p:nvSpPr>
          <p:spPr>
            <a:xfrm rot="11982481">
              <a:off x="5831574" y="4268577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2CD346D1-25D9-4014-9E25-B8AA86389E25}"/>
                </a:ext>
              </a:extLst>
            </p:cNvPr>
            <p:cNvSpPr txBox="1"/>
            <p:nvPr/>
          </p:nvSpPr>
          <p:spPr>
            <a:xfrm flipH="1">
              <a:off x="5825436" y="4319548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سهم منحني 29">
            <a:extLst>
              <a:ext uri="{FF2B5EF4-FFF2-40B4-BE49-F238E27FC236}">
                <a16:creationId xmlns:a16="http://schemas.microsoft.com/office/drawing/2014/main" id="{FB36598D-E3D9-43BA-A389-9FA65BE51EDA}"/>
              </a:ext>
            </a:extLst>
          </p:cNvPr>
          <p:cNvSpPr/>
          <p:nvPr/>
        </p:nvSpPr>
        <p:spPr>
          <a:xfrm rot="10800000" flipV="1">
            <a:off x="8283" y="3615328"/>
            <a:ext cx="4529813" cy="997532"/>
          </a:xfrm>
          <a:prstGeom prst="bentArrow">
            <a:avLst>
              <a:gd name="adj1" fmla="val 15182"/>
              <a:gd name="adj2" fmla="val 7591"/>
              <a:gd name="adj3" fmla="val 0"/>
              <a:gd name="adj4" fmla="val 85705"/>
            </a:avLst>
          </a:prstGeom>
          <a:solidFill>
            <a:schemeClr val="accent6"/>
          </a:solidFill>
          <a:ln>
            <a:noFill/>
          </a:ln>
          <a:effectLst>
            <a:outerShdw blurRad="190500" dist="508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9103AB63-B892-4647-A473-33D599D597F8}"/>
              </a:ext>
            </a:extLst>
          </p:cNvPr>
          <p:cNvGrpSpPr/>
          <p:nvPr/>
        </p:nvGrpSpPr>
        <p:grpSpPr>
          <a:xfrm>
            <a:off x="4124671" y="4236464"/>
            <a:ext cx="1690665" cy="1685442"/>
            <a:chOff x="4782438" y="3995611"/>
            <a:chExt cx="2058501" cy="1849507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1DE3C826-3FB2-42A4-983C-550B04B39597}"/>
                </a:ext>
              </a:extLst>
            </p:cNvPr>
            <p:cNvSpPr/>
            <p:nvPr/>
          </p:nvSpPr>
          <p:spPr>
            <a:xfrm>
              <a:off x="4782438" y="3995611"/>
              <a:ext cx="2058501" cy="184950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7F7D8DCA-7161-482D-ACC2-98AE847BB68B}"/>
                </a:ext>
              </a:extLst>
            </p:cNvPr>
            <p:cNvSpPr/>
            <p:nvPr/>
          </p:nvSpPr>
          <p:spPr>
            <a:xfrm>
              <a:off x="4900715" y="4113887"/>
              <a:ext cx="1822324" cy="15853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DF3754E5-F4D1-46DA-9B1D-95B68B8F7059}"/>
              </a:ext>
            </a:extLst>
          </p:cNvPr>
          <p:cNvGrpSpPr/>
          <p:nvPr/>
        </p:nvGrpSpPr>
        <p:grpSpPr>
          <a:xfrm>
            <a:off x="3291190" y="4498893"/>
            <a:ext cx="544688" cy="556299"/>
            <a:chOff x="3542473" y="4498893"/>
            <a:chExt cx="544688" cy="556299"/>
          </a:xfrm>
        </p:grpSpPr>
        <p:sp>
          <p:nvSpPr>
            <p:cNvPr id="31" name="دمعة 30">
              <a:extLst>
                <a:ext uri="{FF2B5EF4-FFF2-40B4-BE49-F238E27FC236}">
                  <a16:creationId xmlns:a16="http://schemas.microsoft.com/office/drawing/2014/main" id="{CF5CF840-D511-494F-903D-16B4CEA652F9}"/>
                </a:ext>
              </a:extLst>
            </p:cNvPr>
            <p:cNvSpPr/>
            <p:nvPr/>
          </p:nvSpPr>
          <p:spPr>
            <a:xfrm rot="10387482">
              <a:off x="3552673" y="4498893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398EC2E-E2B6-4865-97E3-04B491F15D4F}"/>
                </a:ext>
              </a:extLst>
            </p:cNvPr>
            <p:cNvSpPr txBox="1"/>
            <p:nvPr/>
          </p:nvSpPr>
          <p:spPr>
            <a:xfrm flipH="1">
              <a:off x="3542473" y="4562139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سهم منحني 37">
            <a:extLst>
              <a:ext uri="{FF2B5EF4-FFF2-40B4-BE49-F238E27FC236}">
                <a16:creationId xmlns:a16="http://schemas.microsoft.com/office/drawing/2014/main" id="{9F046BB5-7A1A-4F46-BB43-D5A6FFA02B35}"/>
              </a:ext>
            </a:extLst>
          </p:cNvPr>
          <p:cNvSpPr/>
          <p:nvPr/>
        </p:nvSpPr>
        <p:spPr>
          <a:xfrm rot="10800000" flipV="1">
            <a:off x="1251" y="3759283"/>
            <a:ext cx="2926041" cy="1574888"/>
          </a:xfrm>
          <a:prstGeom prst="bentArrow">
            <a:avLst>
              <a:gd name="adj1" fmla="val 14435"/>
              <a:gd name="adj2" fmla="val 7591"/>
              <a:gd name="adj3" fmla="val 0"/>
              <a:gd name="adj4" fmla="val 81076"/>
            </a:avLst>
          </a:prstGeom>
          <a:solidFill>
            <a:schemeClr val="accent2"/>
          </a:solidFill>
          <a:ln>
            <a:noFill/>
          </a:ln>
          <a:effectLst>
            <a:outerShdw blurRad="190500" dist="508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AC020DE-C51E-43B3-8393-950566971739}"/>
              </a:ext>
            </a:extLst>
          </p:cNvPr>
          <p:cNvGrpSpPr/>
          <p:nvPr/>
        </p:nvGrpSpPr>
        <p:grpSpPr>
          <a:xfrm>
            <a:off x="1533840" y="4656404"/>
            <a:ext cx="1923133" cy="1816524"/>
            <a:chOff x="2371315" y="4456427"/>
            <a:chExt cx="2341546" cy="1993348"/>
          </a:xfrm>
        </p:grpSpPr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72718390-C2C2-42B7-A860-D88516C28BF2}"/>
                </a:ext>
              </a:extLst>
            </p:cNvPr>
            <p:cNvSpPr/>
            <p:nvPr/>
          </p:nvSpPr>
          <p:spPr>
            <a:xfrm>
              <a:off x="2371315" y="4456427"/>
              <a:ext cx="2341546" cy="19933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6" name="شكل بيضاوي 35">
              <a:extLst>
                <a:ext uri="{FF2B5EF4-FFF2-40B4-BE49-F238E27FC236}">
                  <a16:creationId xmlns:a16="http://schemas.microsoft.com/office/drawing/2014/main" id="{BC9A89E0-5515-48DE-BADB-2A97B9F7C439}"/>
                </a:ext>
              </a:extLst>
            </p:cNvPr>
            <p:cNvSpPr/>
            <p:nvPr/>
          </p:nvSpPr>
          <p:spPr>
            <a:xfrm>
              <a:off x="2495020" y="4587487"/>
              <a:ext cx="2099788" cy="17299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0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  <p:bldP spid="26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96A9F609-BBF0-48EB-BDC8-074FFA81F536}"/>
              </a:ext>
            </a:extLst>
          </p:cNvPr>
          <p:cNvGrpSpPr/>
          <p:nvPr/>
        </p:nvGrpSpPr>
        <p:grpSpPr>
          <a:xfrm>
            <a:off x="2867330" y="518944"/>
            <a:ext cx="572543" cy="556299"/>
            <a:chOff x="2867330" y="518944"/>
            <a:chExt cx="572543" cy="556299"/>
          </a:xfrm>
        </p:grpSpPr>
        <p:sp>
          <p:nvSpPr>
            <p:cNvPr id="36" name="دمعة 35">
              <a:extLst>
                <a:ext uri="{FF2B5EF4-FFF2-40B4-BE49-F238E27FC236}">
                  <a16:creationId xmlns:a16="http://schemas.microsoft.com/office/drawing/2014/main" id="{2BEF9DB2-0961-42CA-BCE7-1C35847ACEA0}"/>
                </a:ext>
              </a:extLst>
            </p:cNvPr>
            <p:cNvSpPr/>
            <p:nvPr/>
          </p:nvSpPr>
          <p:spPr>
            <a:xfrm rot="11520260">
              <a:off x="2905385" y="518944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rgbClr val="317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/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628430C1-0D24-44DF-BD2C-6683B01E6F06}"/>
                </a:ext>
              </a:extLst>
            </p:cNvPr>
            <p:cNvSpPr txBox="1"/>
            <p:nvPr/>
          </p:nvSpPr>
          <p:spPr>
            <a:xfrm flipH="1">
              <a:off x="2867330" y="583064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سهم منحني 5">
            <a:extLst>
              <a:ext uri="{FF2B5EF4-FFF2-40B4-BE49-F238E27FC236}">
                <a16:creationId xmlns:a16="http://schemas.microsoft.com/office/drawing/2014/main" id="{71684C90-5B0F-4D4E-B7B7-F77A984C19E4}"/>
              </a:ext>
            </a:extLst>
          </p:cNvPr>
          <p:cNvSpPr/>
          <p:nvPr/>
        </p:nvSpPr>
        <p:spPr>
          <a:xfrm rot="10800000">
            <a:off x="-3931" y="1908689"/>
            <a:ext cx="2158223" cy="1220844"/>
          </a:xfrm>
          <a:prstGeom prst="bentArrow">
            <a:avLst>
              <a:gd name="adj1" fmla="val 14435"/>
              <a:gd name="adj2" fmla="val 7591"/>
              <a:gd name="adj3" fmla="val 0"/>
              <a:gd name="adj4" fmla="val 83316"/>
            </a:avLst>
          </a:prstGeom>
          <a:solidFill>
            <a:srgbClr val="317F4B"/>
          </a:solidFill>
          <a:ln>
            <a:noFill/>
          </a:ln>
          <a:effectLst>
            <a:outerShdw blurRad="190500" dist="381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AC14C68-6E14-4B92-A2A5-F72FBABA35F3}"/>
              </a:ext>
            </a:extLst>
          </p:cNvPr>
          <p:cNvGrpSpPr/>
          <p:nvPr/>
        </p:nvGrpSpPr>
        <p:grpSpPr>
          <a:xfrm>
            <a:off x="1075180" y="620910"/>
            <a:ext cx="1929912" cy="1747631"/>
            <a:chOff x="1313891" y="28110"/>
            <a:chExt cx="2349799" cy="1917750"/>
          </a:xfrm>
        </p:grpSpPr>
        <p:sp>
          <p:nvSpPr>
            <p:cNvPr id="40" name="شكل بيضاوي 39">
              <a:extLst>
                <a:ext uri="{FF2B5EF4-FFF2-40B4-BE49-F238E27FC236}">
                  <a16:creationId xmlns:a16="http://schemas.microsoft.com/office/drawing/2014/main" id="{2868D6A6-5E89-42C1-A9D5-E03BD24D4326}"/>
                </a:ext>
              </a:extLst>
            </p:cNvPr>
            <p:cNvSpPr/>
            <p:nvPr/>
          </p:nvSpPr>
          <p:spPr>
            <a:xfrm>
              <a:off x="1313891" y="28110"/>
              <a:ext cx="2349799" cy="1917750"/>
            </a:xfrm>
            <a:prstGeom prst="ellipse">
              <a:avLst/>
            </a:prstGeom>
            <a:solidFill>
              <a:srgbClr val="317F4B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1" name="شكل بيضاوي 40">
              <a:extLst>
                <a:ext uri="{FF2B5EF4-FFF2-40B4-BE49-F238E27FC236}">
                  <a16:creationId xmlns:a16="http://schemas.microsoft.com/office/drawing/2014/main" id="{4D7144EE-BFA5-4A91-9F0C-76301702A2B1}"/>
                </a:ext>
              </a:extLst>
            </p:cNvPr>
            <p:cNvSpPr/>
            <p:nvPr/>
          </p:nvSpPr>
          <p:spPr>
            <a:xfrm>
              <a:off x="1450802" y="144963"/>
              <a:ext cx="2096036" cy="1709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تقليم الأظـافر</a:t>
              </a:r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6E62CFF3-A972-4862-A914-587FBC8ABD58}"/>
              </a:ext>
            </a:extLst>
          </p:cNvPr>
          <p:cNvGrpSpPr/>
          <p:nvPr/>
        </p:nvGrpSpPr>
        <p:grpSpPr>
          <a:xfrm>
            <a:off x="5509952" y="631085"/>
            <a:ext cx="579235" cy="556299"/>
            <a:chOff x="5380918" y="861401"/>
            <a:chExt cx="579235" cy="556299"/>
          </a:xfrm>
        </p:grpSpPr>
        <p:sp>
          <p:nvSpPr>
            <p:cNvPr id="43" name="دمعة 42">
              <a:extLst>
                <a:ext uri="{FF2B5EF4-FFF2-40B4-BE49-F238E27FC236}">
                  <a16:creationId xmlns:a16="http://schemas.microsoft.com/office/drawing/2014/main" id="{EACD5801-B6F6-409B-90BF-FA232CC0E548}"/>
                </a:ext>
              </a:extLst>
            </p:cNvPr>
            <p:cNvSpPr/>
            <p:nvPr/>
          </p:nvSpPr>
          <p:spPr>
            <a:xfrm rot="11520260">
              <a:off x="5425665" y="861401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F2F6FDA0-9685-4513-93CF-30B4FD5275A1}"/>
                </a:ext>
              </a:extLst>
            </p:cNvPr>
            <p:cNvSpPr txBox="1"/>
            <p:nvPr/>
          </p:nvSpPr>
          <p:spPr>
            <a:xfrm flipH="1">
              <a:off x="5380918" y="939495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5" name="سهم منحني 13">
            <a:extLst>
              <a:ext uri="{FF2B5EF4-FFF2-40B4-BE49-F238E27FC236}">
                <a16:creationId xmlns:a16="http://schemas.microsoft.com/office/drawing/2014/main" id="{622813CE-1C25-4D7B-80CF-24BC70EDB419}"/>
              </a:ext>
            </a:extLst>
          </p:cNvPr>
          <p:cNvSpPr/>
          <p:nvPr/>
        </p:nvSpPr>
        <p:spPr>
          <a:xfrm rot="10800000">
            <a:off x="-3932" y="2285479"/>
            <a:ext cx="4287899" cy="975293"/>
          </a:xfrm>
          <a:prstGeom prst="bentArrow">
            <a:avLst>
              <a:gd name="adj1" fmla="val 14435"/>
              <a:gd name="adj2" fmla="val 7591"/>
              <a:gd name="adj3" fmla="val 0"/>
              <a:gd name="adj4" fmla="val 72147"/>
            </a:avLst>
          </a:prstGeom>
          <a:solidFill>
            <a:srgbClr val="00B050"/>
          </a:solidFill>
          <a:ln>
            <a:noFill/>
          </a:ln>
          <a:effectLst>
            <a:outerShdw blurRad="190500" dist="381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67113E4C-AFB0-40B9-9E4A-B99E52437055}"/>
              </a:ext>
            </a:extLst>
          </p:cNvPr>
          <p:cNvGrpSpPr/>
          <p:nvPr/>
        </p:nvGrpSpPr>
        <p:grpSpPr>
          <a:xfrm>
            <a:off x="3608508" y="709015"/>
            <a:ext cx="2084401" cy="2023281"/>
            <a:chOff x="4398390" y="340762"/>
            <a:chExt cx="2291029" cy="2004261"/>
          </a:xfrm>
        </p:grpSpPr>
        <p:sp>
          <p:nvSpPr>
            <p:cNvPr id="47" name="شكل بيضاوي 46">
              <a:extLst>
                <a:ext uri="{FF2B5EF4-FFF2-40B4-BE49-F238E27FC236}">
                  <a16:creationId xmlns:a16="http://schemas.microsoft.com/office/drawing/2014/main" id="{466BC1D6-72E4-4C7A-8E77-C7A71669EF12}"/>
                </a:ext>
              </a:extLst>
            </p:cNvPr>
            <p:cNvSpPr/>
            <p:nvPr/>
          </p:nvSpPr>
          <p:spPr>
            <a:xfrm>
              <a:off x="4398390" y="340762"/>
              <a:ext cx="2291029" cy="200426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sz="1400" dirty="0"/>
            </a:p>
          </p:txBody>
        </p:sp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665E92BC-3CEB-4297-915F-A3EF3F771391}"/>
                </a:ext>
              </a:extLst>
            </p:cNvPr>
            <p:cNvSpPr/>
            <p:nvPr/>
          </p:nvSpPr>
          <p:spPr>
            <a:xfrm>
              <a:off x="4501740" y="478661"/>
              <a:ext cx="2070199" cy="17298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تنظيف اليدين قبل تناول الطعام وبعده</a:t>
              </a: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1CD88546-4632-480B-BE7D-14F9D1552AB5}"/>
              </a:ext>
            </a:extLst>
          </p:cNvPr>
          <p:cNvGrpSpPr/>
          <p:nvPr/>
        </p:nvGrpSpPr>
        <p:grpSpPr>
          <a:xfrm>
            <a:off x="7582136" y="2090391"/>
            <a:ext cx="582067" cy="556299"/>
            <a:chOff x="7307788" y="2334980"/>
            <a:chExt cx="582067" cy="556299"/>
          </a:xfrm>
        </p:grpSpPr>
        <p:sp>
          <p:nvSpPr>
            <p:cNvPr id="50" name="دمعة 49">
              <a:extLst>
                <a:ext uri="{FF2B5EF4-FFF2-40B4-BE49-F238E27FC236}">
                  <a16:creationId xmlns:a16="http://schemas.microsoft.com/office/drawing/2014/main" id="{46B77F4E-7233-4395-97E4-50057E576037}"/>
                </a:ext>
              </a:extLst>
            </p:cNvPr>
            <p:cNvSpPr/>
            <p:nvPr/>
          </p:nvSpPr>
          <p:spPr>
            <a:xfrm rot="11520260">
              <a:off x="7355367" y="2334980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51" name="مربع نص 50">
              <a:extLst>
                <a:ext uri="{FF2B5EF4-FFF2-40B4-BE49-F238E27FC236}">
                  <a16:creationId xmlns:a16="http://schemas.microsoft.com/office/drawing/2014/main" id="{0B00D1B2-66BC-41F9-AEA9-191EA763D12E}"/>
                </a:ext>
              </a:extLst>
            </p:cNvPr>
            <p:cNvSpPr txBox="1"/>
            <p:nvPr/>
          </p:nvSpPr>
          <p:spPr>
            <a:xfrm flipH="1">
              <a:off x="7307788" y="2413074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1FACED95-0E58-4709-AF88-0BC8BB0959F6}"/>
              </a:ext>
            </a:extLst>
          </p:cNvPr>
          <p:cNvSpPr/>
          <p:nvPr/>
        </p:nvSpPr>
        <p:spPr>
          <a:xfrm>
            <a:off x="-15851" y="3260773"/>
            <a:ext cx="6014296" cy="35455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381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12B36935-660D-4B25-8738-B350D070D1A7}"/>
              </a:ext>
            </a:extLst>
          </p:cNvPr>
          <p:cNvGrpSpPr/>
          <p:nvPr/>
        </p:nvGrpSpPr>
        <p:grpSpPr>
          <a:xfrm>
            <a:off x="5702739" y="2132856"/>
            <a:ext cx="2050957" cy="2061892"/>
            <a:chOff x="6948263" y="2054151"/>
            <a:chExt cx="2092221" cy="1895683"/>
          </a:xfrm>
        </p:grpSpPr>
        <p:sp>
          <p:nvSpPr>
            <p:cNvPr id="54" name="شكل بيضاوي 53">
              <a:extLst>
                <a:ext uri="{FF2B5EF4-FFF2-40B4-BE49-F238E27FC236}">
                  <a16:creationId xmlns:a16="http://schemas.microsoft.com/office/drawing/2014/main" id="{D81F36C3-42C9-4729-898A-FC8C730D4C8D}"/>
                </a:ext>
              </a:extLst>
            </p:cNvPr>
            <p:cNvSpPr/>
            <p:nvPr/>
          </p:nvSpPr>
          <p:spPr>
            <a:xfrm>
              <a:off x="6948263" y="2054151"/>
              <a:ext cx="2092221" cy="18956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55" name="شكل بيضاوي 54">
              <a:extLst>
                <a:ext uri="{FF2B5EF4-FFF2-40B4-BE49-F238E27FC236}">
                  <a16:creationId xmlns:a16="http://schemas.microsoft.com/office/drawing/2014/main" id="{5CDCC0AF-CAAA-4300-878A-FF1ED75937AB}"/>
                </a:ext>
              </a:extLst>
            </p:cNvPr>
            <p:cNvSpPr/>
            <p:nvPr/>
          </p:nvSpPr>
          <p:spPr>
            <a:xfrm>
              <a:off x="7072080" y="2177966"/>
              <a:ext cx="1848738" cy="161412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تنظيف اليدين بعد استخدام المرحاض</a:t>
              </a: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14D0DF65-B685-476B-9FF7-502FA9ED8062}"/>
              </a:ext>
            </a:extLst>
          </p:cNvPr>
          <p:cNvGrpSpPr/>
          <p:nvPr/>
        </p:nvGrpSpPr>
        <p:grpSpPr>
          <a:xfrm>
            <a:off x="6122116" y="4283989"/>
            <a:ext cx="540626" cy="556299"/>
            <a:chOff x="5825436" y="4268577"/>
            <a:chExt cx="540626" cy="556299"/>
          </a:xfrm>
        </p:grpSpPr>
        <p:sp>
          <p:nvSpPr>
            <p:cNvPr id="57" name="دمعة 56">
              <a:extLst>
                <a:ext uri="{FF2B5EF4-FFF2-40B4-BE49-F238E27FC236}">
                  <a16:creationId xmlns:a16="http://schemas.microsoft.com/office/drawing/2014/main" id="{47181332-0A82-475B-A3EF-0F5ED55DCE6D}"/>
                </a:ext>
              </a:extLst>
            </p:cNvPr>
            <p:cNvSpPr/>
            <p:nvPr/>
          </p:nvSpPr>
          <p:spPr>
            <a:xfrm rot="11982481">
              <a:off x="5831574" y="4268577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DA57B6EF-F33E-417F-8556-0AD1E361DBC2}"/>
                </a:ext>
              </a:extLst>
            </p:cNvPr>
            <p:cNvSpPr txBox="1"/>
            <p:nvPr/>
          </p:nvSpPr>
          <p:spPr>
            <a:xfrm flipH="1">
              <a:off x="5825436" y="4319548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سهم منحني 29">
            <a:extLst>
              <a:ext uri="{FF2B5EF4-FFF2-40B4-BE49-F238E27FC236}">
                <a16:creationId xmlns:a16="http://schemas.microsoft.com/office/drawing/2014/main" id="{6EAD9149-B588-4DE0-9359-E977D751F134}"/>
              </a:ext>
            </a:extLst>
          </p:cNvPr>
          <p:cNvSpPr/>
          <p:nvPr/>
        </p:nvSpPr>
        <p:spPr>
          <a:xfrm rot="10800000" flipV="1">
            <a:off x="-7483" y="3615328"/>
            <a:ext cx="4529813" cy="997532"/>
          </a:xfrm>
          <a:prstGeom prst="bentArrow">
            <a:avLst>
              <a:gd name="adj1" fmla="val 15182"/>
              <a:gd name="adj2" fmla="val 7591"/>
              <a:gd name="adj3" fmla="val 0"/>
              <a:gd name="adj4" fmla="val 85705"/>
            </a:avLst>
          </a:prstGeom>
          <a:solidFill>
            <a:schemeClr val="accent6"/>
          </a:solidFill>
          <a:ln>
            <a:noFill/>
          </a:ln>
          <a:effectLst>
            <a:outerShdw blurRad="190500" dist="508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F474FC55-2659-4FAA-9635-4AC946621030}"/>
              </a:ext>
            </a:extLst>
          </p:cNvPr>
          <p:cNvGrpSpPr/>
          <p:nvPr/>
        </p:nvGrpSpPr>
        <p:grpSpPr>
          <a:xfrm>
            <a:off x="4108905" y="4023170"/>
            <a:ext cx="2060100" cy="2070126"/>
            <a:chOff x="4782438" y="3995611"/>
            <a:chExt cx="2058501" cy="1849507"/>
          </a:xfrm>
        </p:grpSpPr>
        <p:sp>
          <p:nvSpPr>
            <p:cNvPr id="61" name="شكل بيضاوي 60">
              <a:extLst>
                <a:ext uri="{FF2B5EF4-FFF2-40B4-BE49-F238E27FC236}">
                  <a16:creationId xmlns:a16="http://schemas.microsoft.com/office/drawing/2014/main" id="{B78BF194-6B54-41FC-896B-B258B69A61A6}"/>
                </a:ext>
              </a:extLst>
            </p:cNvPr>
            <p:cNvSpPr/>
            <p:nvPr/>
          </p:nvSpPr>
          <p:spPr>
            <a:xfrm>
              <a:off x="4782438" y="3995611"/>
              <a:ext cx="2058501" cy="184950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id="{5BF4CAA6-A8D1-4365-AB22-C8B01C9132B4}"/>
                </a:ext>
              </a:extLst>
            </p:cNvPr>
            <p:cNvSpPr/>
            <p:nvPr/>
          </p:nvSpPr>
          <p:spPr>
            <a:xfrm>
              <a:off x="4900715" y="4131110"/>
              <a:ext cx="1822324" cy="15853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القاء النفايات في سلّة المهملات</a:t>
              </a: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5C3B8CE7-07C6-41A8-9F06-ECA49BCECDE4}"/>
              </a:ext>
            </a:extLst>
          </p:cNvPr>
          <p:cNvGrpSpPr/>
          <p:nvPr/>
        </p:nvGrpSpPr>
        <p:grpSpPr>
          <a:xfrm>
            <a:off x="3275424" y="4498893"/>
            <a:ext cx="544688" cy="556299"/>
            <a:chOff x="3542473" y="4498893"/>
            <a:chExt cx="544688" cy="556299"/>
          </a:xfrm>
        </p:grpSpPr>
        <p:sp>
          <p:nvSpPr>
            <p:cNvPr id="64" name="دمعة 63">
              <a:extLst>
                <a:ext uri="{FF2B5EF4-FFF2-40B4-BE49-F238E27FC236}">
                  <a16:creationId xmlns:a16="http://schemas.microsoft.com/office/drawing/2014/main" id="{81A4FC82-1AFB-4C96-A532-00A81050567F}"/>
                </a:ext>
              </a:extLst>
            </p:cNvPr>
            <p:cNvSpPr/>
            <p:nvPr/>
          </p:nvSpPr>
          <p:spPr>
            <a:xfrm rot="10387482">
              <a:off x="3552673" y="4498893"/>
              <a:ext cx="534488" cy="556299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733224E9-036D-4432-B891-C886867A349E}"/>
                </a:ext>
              </a:extLst>
            </p:cNvPr>
            <p:cNvSpPr txBox="1"/>
            <p:nvPr/>
          </p:nvSpPr>
          <p:spPr>
            <a:xfrm flipH="1">
              <a:off x="3542473" y="4562139"/>
              <a:ext cx="4186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ar-IQ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سهم منحني 37">
            <a:extLst>
              <a:ext uri="{FF2B5EF4-FFF2-40B4-BE49-F238E27FC236}">
                <a16:creationId xmlns:a16="http://schemas.microsoft.com/office/drawing/2014/main" id="{7E65C8F6-6042-41C6-886F-04FDBAFB3C47}"/>
              </a:ext>
            </a:extLst>
          </p:cNvPr>
          <p:cNvSpPr/>
          <p:nvPr/>
        </p:nvSpPr>
        <p:spPr>
          <a:xfrm rot="10800000" flipV="1">
            <a:off x="-14515" y="3759283"/>
            <a:ext cx="2926041" cy="1574888"/>
          </a:xfrm>
          <a:prstGeom prst="bentArrow">
            <a:avLst>
              <a:gd name="adj1" fmla="val 14435"/>
              <a:gd name="adj2" fmla="val 7591"/>
              <a:gd name="adj3" fmla="val 0"/>
              <a:gd name="adj4" fmla="val 81076"/>
            </a:avLst>
          </a:prstGeom>
          <a:solidFill>
            <a:schemeClr val="accent2"/>
          </a:solidFill>
          <a:ln>
            <a:noFill/>
          </a:ln>
          <a:effectLst>
            <a:outerShdw blurRad="190500" dist="50800" dir="24000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</a:endParaRPr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18D16754-2EFA-4986-A263-BA3656463FBA}"/>
              </a:ext>
            </a:extLst>
          </p:cNvPr>
          <p:cNvGrpSpPr/>
          <p:nvPr/>
        </p:nvGrpSpPr>
        <p:grpSpPr>
          <a:xfrm>
            <a:off x="1518074" y="4656404"/>
            <a:ext cx="1923133" cy="1816524"/>
            <a:chOff x="2371315" y="4456427"/>
            <a:chExt cx="2341546" cy="1993348"/>
          </a:xfrm>
        </p:grpSpPr>
        <p:sp>
          <p:nvSpPr>
            <p:cNvPr id="68" name="شكل بيضاوي 67">
              <a:extLst>
                <a:ext uri="{FF2B5EF4-FFF2-40B4-BE49-F238E27FC236}">
                  <a16:creationId xmlns:a16="http://schemas.microsoft.com/office/drawing/2014/main" id="{5B0F59DA-7C3D-420D-93EE-F244BCFBCA01}"/>
                </a:ext>
              </a:extLst>
            </p:cNvPr>
            <p:cNvSpPr/>
            <p:nvPr/>
          </p:nvSpPr>
          <p:spPr>
            <a:xfrm>
              <a:off x="2371315" y="4456427"/>
              <a:ext cx="2341546" cy="19933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69" name="شكل بيضاوي 68">
              <a:extLst>
                <a:ext uri="{FF2B5EF4-FFF2-40B4-BE49-F238E27FC236}">
                  <a16:creationId xmlns:a16="http://schemas.microsoft.com/office/drawing/2014/main" id="{141BB5E7-8529-48EC-8765-764DB7623CC8}"/>
                </a:ext>
              </a:extLst>
            </p:cNvPr>
            <p:cNvSpPr/>
            <p:nvPr/>
          </p:nvSpPr>
          <p:spPr>
            <a:xfrm>
              <a:off x="2495020" y="4587487"/>
              <a:ext cx="2099788" cy="172991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تغطية الأنف و الفم عند العطاس</a:t>
              </a:r>
            </a:p>
          </p:txBody>
        </p:sp>
      </p:grpSp>
      <p:pic>
        <p:nvPicPr>
          <p:cNvPr id="70" name="صورة 69">
            <a:extLst>
              <a:ext uri="{FF2B5EF4-FFF2-40B4-BE49-F238E27FC236}">
                <a16:creationId xmlns:a16="http://schemas.microsoft.com/office/drawing/2014/main" id="{DB2C708D-79EB-4B7D-BB82-EF089205C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81" y="202634"/>
            <a:ext cx="1749108" cy="156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3D62F87D-6A5E-480E-8021-A366121BE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47" y="4334960"/>
            <a:ext cx="1933448" cy="1827713"/>
          </a:xfrm>
          <a:prstGeom prst="rect">
            <a:avLst/>
          </a:prstGeom>
        </p:spPr>
      </p:pic>
      <p:pic>
        <p:nvPicPr>
          <p:cNvPr id="72" name="صورة 71">
            <a:extLst>
              <a:ext uri="{FF2B5EF4-FFF2-40B4-BE49-F238E27FC236}">
                <a16:creationId xmlns:a16="http://schemas.microsoft.com/office/drawing/2014/main" id="{80320CC5-3040-4E1F-9005-01234D81E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735070"/>
            <a:ext cx="904875" cy="1590675"/>
          </a:xfrm>
          <a:prstGeom prst="rect">
            <a:avLst/>
          </a:prstGeom>
        </p:spPr>
      </p:pic>
      <p:sp>
        <p:nvSpPr>
          <p:cNvPr id="73" name="مربع نص 72">
            <a:extLst>
              <a:ext uri="{FF2B5EF4-FFF2-40B4-BE49-F238E27FC236}">
                <a16:creationId xmlns:a16="http://schemas.microsoft.com/office/drawing/2014/main" id="{65D8BF65-0C85-42BF-A946-2DCAFC7F7CCA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8A6E4DCD-1372-4DB9-A476-F196D92951AD}"/>
              </a:ext>
            </a:extLst>
          </p:cNvPr>
          <p:cNvSpPr txBox="1"/>
          <p:nvPr/>
        </p:nvSpPr>
        <p:spPr>
          <a:xfrm>
            <a:off x="9217621" y="1845320"/>
            <a:ext cx="2341667" cy="16684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IQ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طرق الحفاظ </a:t>
            </a:r>
          </a:p>
          <a:p>
            <a:pPr>
              <a:lnSpc>
                <a:spcPct val="150000"/>
              </a:lnSpc>
            </a:pPr>
            <a:r>
              <a:rPr lang="ar-IQ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على النَّظافة</a:t>
            </a:r>
          </a:p>
        </p:txBody>
      </p:sp>
    </p:spTree>
    <p:extLst>
      <p:ext uri="{BB962C8B-B14F-4D97-AF65-F5344CB8AC3E}">
        <p14:creationId xmlns:p14="http://schemas.microsoft.com/office/powerpoint/2010/main" val="26905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 animBg="1"/>
      <p:bldP spid="52" grpId="0" animBg="1"/>
      <p:bldP spid="59" grpId="0" animBg="1"/>
      <p:bldP spid="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84E4C56D-404D-47C0-8BA8-9738394970FE}"/>
              </a:ext>
            </a:extLst>
          </p:cNvPr>
          <p:cNvCxnSpPr/>
          <p:nvPr/>
        </p:nvCxnSpPr>
        <p:spPr>
          <a:xfrm>
            <a:off x="6055140" y="2136655"/>
            <a:ext cx="0" cy="10114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28CFC98-B7B1-45DE-9C3A-2BE2B2F4209C}"/>
              </a:ext>
            </a:extLst>
          </p:cNvPr>
          <p:cNvCxnSpPr>
            <a:stCxn id="14" idx="5"/>
          </p:cNvCxnSpPr>
          <p:nvPr/>
        </p:nvCxnSpPr>
        <p:spPr>
          <a:xfrm>
            <a:off x="6939243" y="1610028"/>
            <a:ext cx="25362" cy="18459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D838380C-4825-47B7-AFEC-C9311F7056B4}"/>
              </a:ext>
            </a:extLst>
          </p:cNvPr>
          <p:cNvCxnSpPr/>
          <p:nvPr/>
        </p:nvCxnSpPr>
        <p:spPr>
          <a:xfrm>
            <a:off x="3949646" y="1660723"/>
            <a:ext cx="0" cy="1355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99CDEEF-A7B4-440E-ABF4-73ED8A459D98}"/>
              </a:ext>
            </a:extLst>
          </p:cNvPr>
          <p:cNvCxnSpPr>
            <a:stCxn id="63" idx="3"/>
          </p:cNvCxnSpPr>
          <p:nvPr/>
        </p:nvCxnSpPr>
        <p:spPr>
          <a:xfrm>
            <a:off x="2627154" y="2131487"/>
            <a:ext cx="0" cy="10094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6D2B971-7C21-4B84-8196-C9BE32EBC8E5}"/>
              </a:ext>
            </a:extLst>
          </p:cNvPr>
          <p:cNvGrpSpPr/>
          <p:nvPr/>
        </p:nvGrpSpPr>
        <p:grpSpPr>
          <a:xfrm>
            <a:off x="6402352" y="764704"/>
            <a:ext cx="2288500" cy="1027904"/>
            <a:chOff x="6302990" y="449729"/>
            <a:chExt cx="2288500" cy="1027904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B19E7273-5F10-431A-876E-FB0BA4CF40CF}"/>
                </a:ext>
              </a:extLst>
            </p:cNvPr>
            <p:cNvGrpSpPr/>
            <p:nvPr/>
          </p:nvGrpSpPr>
          <p:grpSpPr>
            <a:xfrm>
              <a:off x="6302990" y="541529"/>
              <a:ext cx="2288500" cy="9361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9" name="مستطيل مستدير الزوايا 48">
                <a:extLst>
                  <a:ext uri="{FF2B5EF4-FFF2-40B4-BE49-F238E27FC236}">
                    <a16:creationId xmlns:a16="http://schemas.microsoft.com/office/drawing/2014/main" id="{EBAECE4E-A57E-4A98-9079-5BE3FB8EE68A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0" name="شكل بيضاوي 9">
                <a:extLst>
                  <a:ext uri="{FF2B5EF4-FFF2-40B4-BE49-F238E27FC236}">
                    <a16:creationId xmlns:a16="http://schemas.microsoft.com/office/drawing/2014/main" id="{5508D8F0-866B-403D-95DD-60AC12F9F83E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ADAF47C5-6C5B-4E02-8774-5E7EEC9D5E0D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2" name="شكل بيضاوي 11">
                <a:extLst>
                  <a:ext uri="{FF2B5EF4-FFF2-40B4-BE49-F238E27FC236}">
                    <a16:creationId xmlns:a16="http://schemas.microsoft.com/office/drawing/2014/main" id="{FC6A9F68-0FFA-4FE9-B296-C5AF3BED1C83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3" name="شكل بيضاوي 12">
                <a:extLst>
                  <a:ext uri="{FF2B5EF4-FFF2-40B4-BE49-F238E27FC236}">
                    <a16:creationId xmlns:a16="http://schemas.microsoft.com/office/drawing/2014/main" id="{04040D6A-1C33-430F-93CD-B3410807BE9E}"/>
                  </a:ext>
                </a:extLst>
              </p:cNvPr>
              <p:cNvSpPr/>
              <p:nvPr/>
            </p:nvSpPr>
            <p:spPr>
              <a:xfrm>
                <a:off x="2516973" y="1347919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4" name="شكل بيضاوي 13">
                <a:extLst>
                  <a:ext uri="{FF2B5EF4-FFF2-40B4-BE49-F238E27FC236}">
                    <a16:creationId xmlns:a16="http://schemas.microsoft.com/office/drawing/2014/main" id="{9AA02439-9972-4C18-947A-BD663209E598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609C286D-E63B-40CC-B9BB-3B13B2320436}"/>
                </a:ext>
              </a:extLst>
            </p:cNvPr>
            <p:cNvSpPr/>
            <p:nvPr/>
          </p:nvSpPr>
          <p:spPr>
            <a:xfrm>
              <a:off x="7259420" y="449729"/>
              <a:ext cx="662580" cy="875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B700863D-9370-4E65-A49E-B7077E9DFB35}"/>
              </a:ext>
            </a:extLst>
          </p:cNvPr>
          <p:cNvGrpSpPr/>
          <p:nvPr/>
        </p:nvGrpSpPr>
        <p:grpSpPr>
          <a:xfrm>
            <a:off x="2715548" y="620688"/>
            <a:ext cx="2288500" cy="1080120"/>
            <a:chOff x="2715548" y="620688"/>
            <a:chExt cx="2288500" cy="108012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1D2EE19E-D173-45C7-9FB9-C7C4D5E395F6}"/>
                </a:ext>
              </a:extLst>
            </p:cNvPr>
            <p:cNvGrpSpPr/>
            <p:nvPr/>
          </p:nvGrpSpPr>
          <p:grpSpPr>
            <a:xfrm>
              <a:off x="2715548" y="764704"/>
              <a:ext cx="2288500" cy="9361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18" name="مستطيل مستدير الزوايا 34">
                <a:extLst>
                  <a:ext uri="{FF2B5EF4-FFF2-40B4-BE49-F238E27FC236}">
                    <a16:creationId xmlns:a16="http://schemas.microsoft.com/office/drawing/2014/main" id="{26BAEB65-C7F4-4E0C-88DA-67A7EEA22DD2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4099D270-B483-429F-98B6-4C01072078B2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8D30D698-F1A0-45C2-9FAE-BF83DC2CA975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554111DA-B521-4457-B8FE-9AE760D63D70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F80ABD33-719D-45CE-B246-6ACDD4B58B19}"/>
                  </a:ext>
                </a:extLst>
              </p:cNvPr>
              <p:cNvSpPr/>
              <p:nvPr/>
            </p:nvSpPr>
            <p:spPr>
              <a:xfrm>
                <a:off x="2504015" y="1340768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34827CFA-42B9-416B-B58B-8152725353A3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659BBFBC-4DD2-4045-91FB-4377940F390F}"/>
                </a:ext>
              </a:extLst>
            </p:cNvPr>
            <p:cNvSpPr/>
            <p:nvPr/>
          </p:nvSpPr>
          <p:spPr>
            <a:xfrm>
              <a:off x="3654240" y="620688"/>
              <a:ext cx="662580" cy="925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DBEC2E44-D717-46B0-9305-113D0160ECC3}"/>
              </a:ext>
            </a:extLst>
          </p:cNvPr>
          <p:cNvGrpSpPr/>
          <p:nvPr/>
        </p:nvGrpSpPr>
        <p:grpSpPr>
          <a:xfrm>
            <a:off x="1248680" y="2925782"/>
            <a:ext cx="1793059" cy="2314370"/>
            <a:chOff x="1248680" y="2925782"/>
            <a:chExt cx="1793059" cy="2314370"/>
          </a:xfrm>
        </p:grpSpPr>
        <p:sp>
          <p:nvSpPr>
            <p:cNvPr id="25" name="مستطيل مستدير الزوايا 29">
              <a:extLst>
                <a:ext uri="{FF2B5EF4-FFF2-40B4-BE49-F238E27FC236}">
                  <a16:creationId xmlns:a16="http://schemas.microsoft.com/office/drawing/2014/main" id="{9FA0CA19-297C-4319-ACF6-2BBDDACBA871}"/>
                </a:ext>
              </a:extLst>
            </p:cNvPr>
            <p:cNvSpPr/>
            <p:nvPr/>
          </p:nvSpPr>
          <p:spPr>
            <a:xfrm rot="14728374">
              <a:off x="1248680" y="3620152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6" name="مستطيل مستدير الزوايا 2">
              <a:extLst>
                <a:ext uri="{FF2B5EF4-FFF2-40B4-BE49-F238E27FC236}">
                  <a16:creationId xmlns:a16="http://schemas.microsoft.com/office/drawing/2014/main" id="{ABE8F455-4FFE-495E-B3FF-912B3E3C216B}"/>
                </a:ext>
              </a:extLst>
            </p:cNvPr>
            <p:cNvSpPr/>
            <p:nvPr/>
          </p:nvSpPr>
          <p:spPr>
            <a:xfrm rot="4090359">
              <a:off x="1421739" y="3259010"/>
              <a:ext cx="1620000" cy="16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32F85C7-DCE2-42D3-B7ED-505104BC4A89}"/>
                </a:ext>
              </a:extLst>
            </p:cNvPr>
            <p:cNvSpPr txBox="1"/>
            <p:nvPr/>
          </p:nvSpPr>
          <p:spPr>
            <a:xfrm rot="20032399">
              <a:off x="1463903" y="2925782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cs typeface="Bold Italic Art" pitchFamily="2" charset="-78"/>
                </a:rPr>
                <a:t>1</a:t>
              </a:r>
              <a:endParaRPr lang="ar-IQ" sz="2800" b="1" dirty="0">
                <a:solidFill>
                  <a:schemeClr val="accent1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D9100450-D497-4389-AD0C-669E5844B2EB}"/>
              </a:ext>
            </a:extLst>
          </p:cNvPr>
          <p:cNvGrpSpPr/>
          <p:nvPr/>
        </p:nvGrpSpPr>
        <p:grpSpPr>
          <a:xfrm>
            <a:off x="-223022" y="5229200"/>
            <a:ext cx="9591808" cy="2160240"/>
            <a:chOff x="-223022" y="4348434"/>
            <a:chExt cx="9547550" cy="2160240"/>
          </a:xfrm>
        </p:grpSpPr>
        <p:sp>
          <p:nvSpPr>
            <p:cNvPr id="29" name="مستطيل مستدير الزوايا 77">
              <a:extLst>
                <a:ext uri="{FF2B5EF4-FFF2-40B4-BE49-F238E27FC236}">
                  <a16:creationId xmlns:a16="http://schemas.microsoft.com/office/drawing/2014/main" id="{D5C8CB43-F7FC-49B0-8E4B-5B639A1E1EA4}"/>
                </a:ext>
              </a:extLst>
            </p:cNvPr>
            <p:cNvSpPr/>
            <p:nvPr/>
          </p:nvSpPr>
          <p:spPr>
            <a:xfrm>
              <a:off x="-223022" y="6110770"/>
              <a:ext cx="9329444" cy="3979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00647898-D692-446F-AD9F-C1C1D4E1DE73}"/>
                </a:ext>
              </a:extLst>
            </p:cNvPr>
            <p:cNvSpPr/>
            <p:nvPr/>
          </p:nvSpPr>
          <p:spPr>
            <a:xfrm>
              <a:off x="1151853" y="5158994"/>
              <a:ext cx="1339294" cy="98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9465A464-5C51-4F49-A30B-A49F5D69B27D}"/>
                </a:ext>
              </a:extLst>
            </p:cNvPr>
            <p:cNvSpPr/>
            <p:nvPr/>
          </p:nvSpPr>
          <p:spPr>
            <a:xfrm>
              <a:off x="1902986" y="4348434"/>
              <a:ext cx="2352232" cy="2096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13EC5ECB-3AE0-4190-86E0-22F076D796A5}"/>
                </a:ext>
              </a:extLst>
            </p:cNvPr>
            <p:cNvSpPr/>
            <p:nvPr/>
          </p:nvSpPr>
          <p:spPr>
            <a:xfrm>
              <a:off x="6572908" y="4827655"/>
              <a:ext cx="2751620" cy="16424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13C4BC1D-1031-483C-963A-31AE52D94927}"/>
                </a:ext>
              </a:extLst>
            </p:cNvPr>
            <p:cNvSpPr/>
            <p:nvPr/>
          </p:nvSpPr>
          <p:spPr>
            <a:xfrm>
              <a:off x="4872616" y="4348435"/>
              <a:ext cx="2557874" cy="208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AA9EBC03-3782-47E0-BFB6-67D364D7AE50}"/>
                </a:ext>
              </a:extLst>
            </p:cNvPr>
            <p:cNvSpPr/>
            <p:nvPr/>
          </p:nvSpPr>
          <p:spPr>
            <a:xfrm>
              <a:off x="-223022" y="4827655"/>
              <a:ext cx="2512625" cy="1670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8EBA136E-A4F4-4557-9348-137B5216C485}"/>
                </a:ext>
              </a:extLst>
            </p:cNvPr>
            <p:cNvSpPr/>
            <p:nvPr/>
          </p:nvSpPr>
          <p:spPr>
            <a:xfrm>
              <a:off x="3636179" y="4581128"/>
              <a:ext cx="1832558" cy="1850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E1678A3-1515-4940-8B4F-91190D0C0BC6}"/>
              </a:ext>
            </a:extLst>
          </p:cNvPr>
          <p:cNvGrpSpPr/>
          <p:nvPr/>
        </p:nvGrpSpPr>
        <p:grpSpPr>
          <a:xfrm>
            <a:off x="3192814" y="2707933"/>
            <a:ext cx="1629653" cy="2475770"/>
            <a:chOff x="3192814" y="2707933"/>
            <a:chExt cx="1629653" cy="2475770"/>
          </a:xfrm>
        </p:grpSpPr>
        <p:sp>
          <p:nvSpPr>
            <p:cNvPr id="37" name="مستطيل مستدير الزوايا 3">
              <a:extLst>
                <a:ext uri="{FF2B5EF4-FFF2-40B4-BE49-F238E27FC236}">
                  <a16:creationId xmlns:a16="http://schemas.microsoft.com/office/drawing/2014/main" id="{C37E2AC3-0160-4CF9-A979-7321487ABDD6}"/>
                </a:ext>
              </a:extLst>
            </p:cNvPr>
            <p:cNvSpPr/>
            <p:nvPr/>
          </p:nvSpPr>
          <p:spPr>
            <a:xfrm rot="2626092">
              <a:off x="3192814" y="3166600"/>
              <a:ext cx="1620000" cy="162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8" name="مستطيل مستدير الزوايا 30">
              <a:extLst>
                <a:ext uri="{FF2B5EF4-FFF2-40B4-BE49-F238E27FC236}">
                  <a16:creationId xmlns:a16="http://schemas.microsoft.com/office/drawing/2014/main" id="{BF456CCE-353C-4283-91A5-2004410239C8}"/>
                </a:ext>
              </a:extLst>
            </p:cNvPr>
            <p:cNvSpPr/>
            <p:nvPr/>
          </p:nvSpPr>
          <p:spPr>
            <a:xfrm rot="13702369">
              <a:off x="3202467" y="3563703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A60B850-09CE-4D67-BC61-29D757BD6A44}"/>
                </a:ext>
              </a:extLst>
            </p:cNvPr>
            <p:cNvSpPr txBox="1"/>
            <p:nvPr/>
          </p:nvSpPr>
          <p:spPr>
            <a:xfrm rot="18938852">
              <a:off x="3203695" y="2707933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cs typeface="Bold Italic Art" pitchFamily="2" charset="-78"/>
                </a:rPr>
                <a:t>2</a:t>
              </a:r>
              <a:endParaRPr lang="ar-IQ" sz="2800" b="1" dirty="0">
                <a:solidFill>
                  <a:srgbClr val="00B050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90EA0510-BF55-4DE8-B343-91B6B41BD995}"/>
              </a:ext>
            </a:extLst>
          </p:cNvPr>
          <p:cNvGrpSpPr/>
          <p:nvPr/>
        </p:nvGrpSpPr>
        <p:grpSpPr>
          <a:xfrm>
            <a:off x="4908747" y="2644160"/>
            <a:ext cx="1665946" cy="2525563"/>
            <a:chOff x="4908747" y="2644160"/>
            <a:chExt cx="1665946" cy="2525563"/>
          </a:xfrm>
        </p:grpSpPr>
        <p:sp>
          <p:nvSpPr>
            <p:cNvPr id="41" name="مستطيل مستدير الزوايا 4">
              <a:extLst>
                <a:ext uri="{FF2B5EF4-FFF2-40B4-BE49-F238E27FC236}">
                  <a16:creationId xmlns:a16="http://schemas.microsoft.com/office/drawing/2014/main" id="{40BE790C-E905-481E-89B7-164C895E7D1E}"/>
                </a:ext>
              </a:extLst>
            </p:cNvPr>
            <p:cNvSpPr/>
            <p:nvPr/>
          </p:nvSpPr>
          <p:spPr>
            <a:xfrm rot="3666383">
              <a:off x="4954693" y="3142039"/>
              <a:ext cx="1620000" cy="162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2" name="مستطيل مستدير الزوايا 31">
              <a:extLst>
                <a:ext uri="{FF2B5EF4-FFF2-40B4-BE49-F238E27FC236}">
                  <a16:creationId xmlns:a16="http://schemas.microsoft.com/office/drawing/2014/main" id="{D1197638-CA43-4910-B9F2-58235DCC04AE}"/>
                </a:ext>
              </a:extLst>
            </p:cNvPr>
            <p:cNvSpPr/>
            <p:nvPr/>
          </p:nvSpPr>
          <p:spPr>
            <a:xfrm rot="14617698">
              <a:off x="4908747" y="3549723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985A1352-B072-4701-AA5B-ECA5D6B91065}"/>
                </a:ext>
              </a:extLst>
            </p:cNvPr>
            <p:cNvSpPr txBox="1"/>
            <p:nvPr/>
          </p:nvSpPr>
          <p:spPr>
            <a:xfrm rot="19936140">
              <a:off x="5299901" y="2644160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cs typeface="Bold Italic Art" pitchFamily="2" charset="-78"/>
                </a:rPr>
                <a:t>3</a:t>
              </a:r>
              <a:endParaRPr lang="ar-IQ" sz="2800" b="1" dirty="0">
                <a:solidFill>
                  <a:srgbClr val="C00000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3ABAFBCF-3767-47AB-A1C6-839990A8BE87}"/>
              </a:ext>
            </a:extLst>
          </p:cNvPr>
          <p:cNvGrpSpPr/>
          <p:nvPr/>
        </p:nvGrpSpPr>
        <p:grpSpPr>
          <a:xfrm>
            <a:off x="6565532" y="2779854"/>
            <a:ext cx="1687435" cy="2413801"/>
            <a:chOff x="6565532" y="2779854"/>
            <a:chExt cx="1687435" cy="2413801"/>
          </a:xfrm>
        </p:grpSpPr>
        <p:sp>
          <p:nvSpPr>
            <p:cNvPr id="45" name="مستطيل مستدير الزوايا 5">
              <a:extLst>
                <a:ext uri="{FF2B5EF4-FFF2-40B4-BE49-F238E27FC236}">
                  <a16:creationId xmlns:a16="http://schemas.microsoft.com/office/drawing/2014/main" id="{B82B4A5F-9C32-41FA-8BFB-959C8187C7C4}"/>
                </a:ext>
              </a:extLst>
            </p:cNvPr>
            <p:cNvSpPr/>
            <p:nvPr/>
          </p:nvSpPr>
          <p:spPr>
            <a:xfrm rot="1224040">
              <a:off x="6565532" y="3166600"/>
              <a:ext cx="1620000" cy="1620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6" name="مستطيل مستدير الزوايا 32">
              <a:extLst>
                <a:ext uri="{FF2B5EF4-FFF2-40B4-BE49-F238E27FC236}">
                  <a16:creationId xmlns:a16="http://schemas.microsoft.com/office/drawing/2014/main" id="{A89E6E17-9FBD-4FC2-83FB-733650BAF271}"/>
                </a:ext>
              </a:extLst>
            </p:cNvPr>
            <p:cNvSpPr/>
            <p:nvPr/>
          </p:nvSpPr>
          <p:spPr>
            <a:xfrm rot="11827852">
              <a:off x="6632967" y="3573655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77EB94CB-3052-4A09-8621-C618A2A706BD}"/>
                </a:ext>
              </a:extLst>
            </p:cNvPr>
            <p:cNvSpPr txBox="1"/>
            <p:nvPr/>
          </p:nvSpPr>
          <p:spPr>
            <a:xfrm rot="1307109">
              <a:off x="7295937" y="2779854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cs typeface="Bold Italic Art" pitchFamily="2" charset="-78"/>
                </a:rPr>
                <a:t>4</a:t>
              </a:r>
              <a:endParaRPr lang="ar-IQ" sz="2800" b="1" dirty="0">
                <a:solidFill>
                  <a:srgbClr val="7030A0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ACCD3042-9A9F-4878-AAFF-14453AF586E5}"/>
              </a:ext>
            </a:extLst>
          </p:cNvPr>
          <p:cNvGrpSpPr/>
          <p:nvPr/>
        </p:nvGrpSpPr>
        <p:grpSpPr>
          <a:xfrm>
            <a:off x="5031746" y="1847771"/>
            <a:ext cx="1602344" cy="735979"/>
            <a:chOff x="5031746" y="1847771"/>
            <a:chExt cx="1602344" cy="735979"/>
          </a:xfrm>
        </p:grpSpPr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A2C13C98-B390-47B7-B393-6D9A17958459}"/>
                </a:ext>
              </a:extLst>
            </p:cNvPr>
            <p:cNvGrpSpPr/>
            <p:nvPr/>
          </p:nvGrpSpPr>
          <p:grpSpPr>
            <a:xfrm>
              <a:off x="5031746" y="1937946"/>
              <a:ext cx="1602344" cy="6458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51" name="مستطيل مستدير الزوايا 41">
                <a:extLst>
                  <a:ext uri="{FF2B5EF4-FFF2-40B4-BE49-F238E27FC236}">
                    <a16:creationId xmlns:a16="http://schemas.microsoft.com/office/drawing/2014/main" id="{15125754-071D-4916-BAA1-921B98F547CD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2" name="شكل بيضاوي 51">
                <a:extLst>
                  <a:ext uri="{FF2B5EF4-FFF2-40B4-BE49-F238E27FC236}">
                    <a16:creationId xmlns:a16="http://schemas.microsoft.com/office/drawing/2014/main" id="{19F8E301-80CA-403B-A2A8-2A2AE24FD41B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3" name="شكل بيضاوي 52">
                <a:extLst>
                  <a:ext uri="{FF2B5EF4-FFF2-40B4-BE49-F238E27FC236}">
                    <a16:creationId xmlns:a16="http://schemas.microsoft.com/office/drawing/2014/main" id="{E1C79EB0-E593-45E8-B886-85635719C4C6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4" name="شكل بيضاوي 53">
                <a:extLst>
                  <a:ext uri="{FF2B5EF4-FFF2-40B4-BE49-F238E27FC236}">
                    <a16:creationId xmlns:a16="http://schemas.microsoft.com/office/drawing/2014/main" id="{A9AA340B-15FB-4DC5-9D19-CC11B08E764B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5" name="شكل بيضاوي 54">
                <a:extLst>
                  <a:ext uri="{FF2B5EF4-FFF2-40B4-BE49-F238E27FC236}">
                    <a16:creationId xmlns:a16="http://schemas.microsoft.com/office/drawing/2014/main" id="{4F20FE38-0B0C-4509-A4BD-340C8C09E56A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6" name="شكل بيضاوي 55">
                <a:extLst>
                  <a:ext uri="{FF2B5EF4-FFF2-40B4-BE49-F238E27FC236}">
                    <a16:creationId xmlns:a16="http://schemas.microsoft.com/office/drawing/2014/main" id="{F500BD43-0583-442F-B9C6-4E3C9A6537E6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50" name="شكل بيضاوي 49">
              <a:extLst>
                <a:ext uri="{FF2B5EF4-FFF2-40B4-BE49-F238E27FC236}">
                  <a16:creationId xmlns:a16="http://schemas.microsoft.com/office/drawing/2014/main" id="{FD98AA8C-062C-4A19-8BED-CFE32E048CB4}"/>
                </a:ext>
              </a:extLst>
            </p:cNvPr>
            <p:cNvSpPr/>
            <p:nvPr/>
          </p:nvSpPr>
          <p:spPr>
            <a:xfrm>
              <a:off x="5689549" y="1847771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08C8A49-D440-494A-B0F3-1B964BA88D13}"/>
              </a:ext>
            </a:extLst>
          </p:cNvPr>
          <p:cNvGrpSpPr/>
          <p:nvPr/>
        </p:nvGrpSpPr>
        <p:grpSpPr>
          <a:xfrm>
            <a:off x="1274801" y="1330765"/>
            <a:ext cx="1832017" cy="880423"/>
            <a:chOff x="1274801" y="1330765"/>
            <a:chExt cx="1832017" cy="880423"/>
          </a:xfrm>
        </p:grpSpPr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3DD8D2A3-F689-49CF-991B-CD851EE7BFA7}"/>
                </a:ext>
              </a:extLst>
            </p:cNvPr>
            <p:cNvGrpSpPr/>
            <p:nvPr/>
          </p:nvGrpSpPr>
          <p:grpSpPr>
            <a:xfrm>
              <a:off x="1274801" y="1461807"/>
              <a:ext cx="1832017" cy="749381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60" name="مستطيل مستدير الزوايا 13">
                <a:extLst>
                  <a:ext uri="{FF2B5EF4-FFF2-40B4-BE49-F238E27FC236}">
                    <a16:creationId xmlns:a16="http://schemas.microsoft.com/office/drawing/2014/main" id="{DD0E8134-1BF8-47D3-BC59-472812BB0953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1" name="شكل بيضاوي 60">
                <a:extLst>
                  <a:ext uri="{FF2B5EF4-FFF2-40B4-BE49-F238E27FC236}">
                    <a16:creationId xmlns:a16="http://schemas.microsoft.com/office/drawing/2014/main" id="{BE64B82F-E7F4-494B-A4A9-1F49C6A09341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2" name="شكل بيضاوي 61">
                <a:extLst>
                  <a:ext uri="{FF2B5EF4-FFF2-40B4-BE49-F238E27FC236}">
                    <a16:creationId xmlns:a16="http://schemas.microsoft.com/office/drawing/2014/main" id="{2CDE7C07-7D2B-4E49-BD87-A574BB5E639D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3" name="شكل بيضاوي 62">
                <a:extLst>
                  <a:ext uri="{FF2B5EF4-FFF2-40B4-BE49-F238E27FC236}">
                    <a16:creationId xmlns:a16="http://schemas.microsoft.com/office/drawing/2014/main" id="{B7B3D6C0-4F13-4924-80D2-CDCCAD88258C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4" name="شكل بيضاوي 63">
                <a:extLst>
                  <a:ext uri="{FF2B5EF4-FFF2-40B4-BE49-F238E27FC236}">
                    <a16:creationId xmlns:a16="http://schemas.microsoft.com/office/drawing/2014/main" id="{649B6352-578E-4EAB-9E57-5EC525648684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5" name="شكل بيضاوي 64">
                <a:extLst>
                  <a:ext uri="{FF2B5EF4-FFF2-40B4-BE49-F238E27FC236}">
                    <a16:creationId xmlns:a16="http://schemas.microsoft.com/office/drawing/2014/main" id="{16094AC4-D0E7-49D6-98EE-87B5DC353D6C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59" name="شكل بيضاوي 58">
              <a:extLst>
                <a:ext uri="{FF2B5EF4-FFF2-40B4-BE49-F238E27FC236}">
                  <a16:creationId xmlns:a16="http://schemas.microsoft.com/office/drawing/2014/main" id="{B899E2DE-EB64-488A-AFF1-76A0703C4F3E}"/>
                </a:ext>
              </a:extLst>
            </p:cNvPr>
            <p:cNvSpPr/>
            <p:nvPr/>
          </p:nvSpPr>
          <p:spPr>
            <a:xfrm>
              <a:off x="2018879" y="1330765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9E9117A3-3E38-498F-9BB7-2586290538CE}"/>
              </a:ext>
            </a:extLst>
          </p:cNvPr>
          <p:cNvSpPr txBox="1"/>
          <p:nvPr/>
        </p:nvSpPr>
        <p:spPr>
          <a:xfrm rot="20363118">
            <a:off x="1417087" y="3614157"/>
            <a:ext cx="155537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مربع</a:t>
            </a:r>
          </a:p>
          <a:p>
            <a:pPr algn="ctr"/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 نص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3D8F538B-98E4-40CE-B2D4-7B144412D3D7}"/>
              </a:ext>
            </a:extLst>
          </p:cNvPr>
          <p:cNvSpPr txBox="1"/>
          <p:nvPr/>
        </p:nvSpPr>
        <p:spPr>
          <a:xfrm rot="20886863">
            <a:off x="3145651" y="3742529"/>
            <a:ext cx="16807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مربع نص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EF4E43A3-801E-4DBD-81E4-70E9DD2161BA}"/>
              </a:ext>
            </a:extLst>
          </p:cNvPr>
          <p:cNvSpPr txBox="1"/>
          <p:nvPr/>
        </p:nvSpPr>
        <p:spPr>
          <a:xfrm rot="20886863">
            <a:off x="5141550" y="3497267"/>
            <a:ext cx="1287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مربع نص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3094721-AC0C-4147-951E-62CAC8730F89}"/>
              </a:ext>
            </a:extLst>
          </p:cNvPr>
          <p:cNvSpPr txBox="1"/>
          <p:nvPr/>
        </p:nvSpPr>
        <p:spPr>
          <a:xfrm rot="1174898">
            <a:off x="6705860" y="3593855"/>
            <a:ext cx="1287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مربع نص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A713D53B-DCAF-4317-93C7-454AFB6C51C1}"/>
              </a:ext>
            </a:extLst>
          </p:cNvPr>
          <p:cNvGrpSpPr/>
          <p:nvPr/>
        </p:nvGrpSpPr>
        <p:grpSpPr>
          <a:xfrm>
            <a:off x="2977145" y="5227592"/>
            <a:ext cx="9591808" cy="2160240"/>
            <a:chOff x="-223022" y="4348434"/>
            <a:chExt cx="9547550" cy="2160240"/>
          </a:xfrm>
        </p:grpSpPr>
        <p:sp>
          <p:nvSpPr>
            <p:cNvPr id="71" name="مستطيل مستدير الزوايا 77">
              <a:extLst>
                <a:ext uri="{FF2B5EF4-FFF2-40B4-BE49-F238E27FC236}">
                  <a16:creationId xmlns:a16="http://schemas.microsoft.com/office/drawing/2014/main" id="{8BD4918A-B87F-465B-AAC0-91B2CBA1B2FE}"/>
                </a:ext>
              </a:extLst>
            </p:cNvPr>
            <p:cNvSpPr/>
            <p:nvPr/>
          </p:nvSpPr>
          <p:spPr>
            <a:xfrm>
              <a:off x="-223022" y="6110770"/>
              <a:ext cx="9329444" cy="3979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2" name="شكل بيضاوي 71">
              <a:extLst>
                <a:ext uri="{FF2B5EF4-FFF2-40B4-BE49-F238E27FC236}">
                  <a16:creationId xmlns:a16="http://schemas.microsoft.com/office/drawing/2014/main" id="{B3E859C5-5713-457D-9F57-A91C9508F843}"/>
                </a:ext>
              </a:extLst>
            </p:cNvPr>
            <p:cNvSpPr/>
            <p:nvPr/>
          </p:nvSpPr>
          <p:spPr>
            <a:xfrm>
              <a:off x="1151853" y="5158994"/>
              <a:ext cx="1339294" cy="98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3" name="شكل بيضاوي 72">
              <a:extLst>
                <a:ext uri="{FF2B5EF4-FFF2-40B4-BE49-F238E27FC236}">
                  <a16:creationId xmlns:a16="http://schemas.microsoft.com/office/drawing/2014/main" id="{7289D1A3-0653-4CBB-B342-B0B6878B09E3}"/>
                </a:ext>
              </a:extLst>
            </p:cNvPr>
            <p:cNvSpPr/>
            <p:nvPr/>
          </p:nvSpPr>
          <p:spPr>
            <a:xfrm>
              <a:off x="1902986" y="4348434"/>
              <a:ext cx="2352232" cy="2096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28688762-3EF6-43F7-AF6C-9DF35C571167}"/>
                </a:ext>
              </a:extLst>
            </p:cNvPr>
            <p:cNvSpPr/>
            <p:nvPr/>
          </p:nvSpPr>
          <p:spPr>
            <a:xfrm>
              <a:off x="6572908" y="4827655"/>
              <a:ext cx="2751620" cy="16424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5" name="شكل بيضاوي 74">
              <a:extLst>
                <a:ext uri="{FF2B5EF4-FFF2-40B4-BE49-F238E27FC236}">
                  <a16:creationId xmlns:a16="http://schemas.microsoft.com/office/drawing/2014/main" id="{E3B32222-0FF5-43DA-AE01-1D5571EDF055}"/>
                </a:ext>
              </a:extLst>
            </p:cNvPr>
            <p:cNvSpPr/>
            <p:nvPr/>
          </p:nvSpPr>
          <p:spPr>
            <a:xfrm>
              <a:off x="4872616" y="4348435"/>
              <a:ext cx="2557874" cy="208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6" name="شكل بيضاوي 75">
              <a:extLst>
                <a:ext uri="{FF2B5EF4-FFF2-40B4-BE49-F238E27FC236}">
                  <a16:creationId xmlns:a16="http://schemas.microsoft.com/office/drawing/2014/main" id="{C1AFEE1B-1058-406B-908E-1C3621211540}"/>
                </a:ext>
              </a:extLst>
            </p:cNvPr>
            <p:cNvSpPr/>
            <p:nvPr/>
          </p:nvSpPr>
          <p:spPr>
            <a:xfrm>
              <a:off x="-223022" y="4827655"/>
              <a:ext cx="2512625" cy="1670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7" name="شكل بيضاوي 76">
              <a:extLst>
                <a:ext uri="{FF2B5EF4-FFF2-40B4-BE49-F238E27FC236}">
                  <a16:creationId xmlns:a16="http://schemas.microsoft.com/office/drawing/2014/main" id="{A77C44A1-ED41-4EA3-B8E7-5730108D6855}"/>
                </a:ext>
              </a:extLst>
            </p:cNvPr>
            <p:cNvSpPr/>
            <p:nvPr/>
          </p:nvSpPr>
          <p:spPr>
            <a:xfrm>
              <a:off x="3636179" y="4581128"/>
              <a:ext cx="1832558" cy="1850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BF82633E-565E-4FA6-87DC-6306AB1EF412}"/>
              </a:ext>
            </a:extLst>
          </p:cNvPr>
          <p:cNvGrpSpPr/>
          <p:nvPr/>
        </p:nvGrpSpPr>
        <p:grpSpPr>
          <a:xfrm>
            <a:off x="9785531" y="175095"/>
            <a:ext cx="2288500" cy="1027904"/>
            <a:chOff x="6302990" y="449729"/>
            <a:chExt cx="2288500" cy="1027904"/>
          </a:xfrm>
        </p:grpSpPr>
        <p:grpSp>
          <p:nvGrpSpPr>
            <p:cNvPr id="79" name="مجموعة 78">
              <a:extLst>
                <a:ext uri="{FF2B5EF4-FFF2-40B4-BE49-F238E27FC236}">
                  <a16:creationId xmlns:a16="http://schemas.microsoft.com/office/drawing/2014/main" id="{CB1ACBEF-22CC-44B0-8A27-719ABBB35A0F}"/>
                </a:ext>
              </a:extLst>
            </p:cNvPr>
            <p:cNvGrpSpPr/>
            <p:nvPr/>
          </p:nvGrpSpPr>
          <p:grpSpPr>
            <a:xfrm>
              <a:off x="6302990" y="541529"/>
              <a:ext cx="2288500" cy="9361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81" name="مستطيل مستدير الزوايا 48">
                <a:extLst>
                  <a:ext uri="{FF2B5EF4-FFF2-40B4-BE49-F238E27FC236}">
                    <a16:creationId xmlns:a16="http://schemas.microsoft.com/office/drawing/2014/main" id="{0F0DA8B7-E73F-42EE-89B5-94F5A0F53051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E95C29E0-E0A3-47F2-A444-56775D576971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080E35F0-2485-428D-A0DA-ECF0D1EBE3BD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D92BE1DD-B5C1-400F-91C9-8E9B918461F4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1294546D-DE7D-48BC-B587-C3CB5E52B88B}"/>
                  </a:ext>
                </a:extLst>
              </p:cNvPr>
              <p:cNvSpPr/>
              <p:nvPr/>
            </p:nvSpPr>
            <p:spPr>
              <a:xfrm>
                <a:off x="2516973" y="1347919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856D0A4F-A8E8-4D7B-8AA3-D746A1A29172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80" name="شكل بيضاوي 79">
              <a:extLst>
                <a:ext uri="{FF2B5EF4-FFF2-40B4-BE49-F238E27FC236}">
                  <a16:creationId xmlns:a16="http://schemas.microsoft.com/office/drawing/2014/main" id="{CC09239F-D227-4783-ADCD-670BFD40253D}"/>
                </a:ext>
              </a:extLst>
            </p:cNvPr>
            <p:cNvSpPr/>
            <p:nvPr/>
          </p:nvSpPr>
          <p:spPr>
            <a:xfrm>
              <a:off x="7259420" y="449729"/>
              <a:ext cx="662580" cy="875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A8372925-AAA2-44C1-B72E-1692FB976938}"/>
              </a:ext>
            </a:extLst>
          </p:cNvPr>
          <p:cNvSpPr txBox="1"/>
          <p:nvPr/>
        </p:nvSpPr>
        <p:spPr>
          <a:xfrm>
            <a:off x="9911756" y="605879"/>
            <a:ext cx="17138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اسم الموضوع</a:t>
            </a:r>
          </a:p>
        </p:txBody>
      </p:sp>
    </p:spTree>
    <p:extLst>
      <p:ext uri="{BB962C8B-B14F-4D97-AF65-F5344CB8AC3E}">
        <p14:creationId xmlns:p14="http://schemas.microsoft.com/office/powerpoint/2010/main" val="16566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84E4C56D-404D-47C0-8BA8-9738394970FE}"/>
              </a:ext>
            </a:extLst>
          </p:cNvPr>
          <p:cNvCxnSpPr/>
          <p:nvPr/>
        </p:nvCxnSpPr>
        <p:spPr>
          <a:xfrm>
            <a:off x="6055140" y="2136655"/>
            <a:ext cx="0" cy="10114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28CFC98-B7B1-45DE-9C3A-2BE2B2F4209C}"/>
              </a:ext>
            </a:extLst>
          </p:cNvPr>
          <p:cNvCxnSpPr>
            <a:stCxn id="14" idx="5"/>
          </p:cNvCxnSpPr>
          <p:nvPr/>
        </p:nvCxnSpPr>
        <p:spPr>
          <a:xfrm>
            <a:off x="6939243" y="1610028"/>
            <a:ext cx="25362" cy="18459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D838380C-4825-47B7-AFEC-C9311F7056B4}"/>
              </a:ext>
            </a:extLst>
          </p:cNvPr>
          <p:cNvCxnSpPr/>
          <p:nvPr/>
        </p:nvCxnSpPr>
        <p:spPr>
          <a:xfrm>
            <a:off x="3949646" y="1660723"/>
            <a:ext cx="0" cy="13551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99CDEEF-A7B4-440E-ABF4-73ED8A459D98}"/>
              </a:ext>
            </a:extLst>
          </p:cNvPr>
          <p:cNvCxnSpPr>
            <a:stCxn id="63" idx="3"/>
          </p:cNvCxnSpPr>
          <p:nvPr/>
        </p:nvCxnSpPr>
        <p:spPr>
          <a:xfrm>
            <a:off x="2627154" y="2131487"/>
            <a:ext cx="0" cy="10094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6D2B971-7C21-4B84-8196-C9BE32EBC8E5}"/>
              </a:ext>
            </a:extLst>
          </p:cNvPr>
          <p:cNvGrpSpPr/>
          <p:nvPr/>
        </p:nvGrpSpPr>
        <p:grpSpPr>
          <a:xfrm>
            <a:off x="6402352" y="764704"/>
            <a:ext cx="2288500" cy="1027904"/>
            <a:chOff x="6302990" y="449729"/>
            <a:chExt cx="2288500" cy="1027904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B19E7273-5F10-431A-876E-FB0BA4CF40CF}"/>
                </a:ext>
              </a:extLst>
            </p:cNvPr>
            <p:cNvGrpSpPr/>
            <p:nvPr/>
          </p:nvGrpSpPr>
          <p:grpSpPr>
            <a:xfrm>
              <a:off x="6302990" y="541529"/>
              <a:ext cx="2288500" cy="9361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9" name="مستطيل مستدير الزوايا 48">
                <a:extLst>
                  <a:ext uri="{FF2B5EF4-FFF2-40B4-BE49-F238E27FC236}">
                    <a16:creationId xmlns:a16="http://schemas.microsoft.com/office/drawing/2014/main" id="{EBAECE4E-A57E-4A98-9079-5BE3FB8EE68A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0" name="شكل بيضاوي 9">
                <a:extLst>
                  <a:ext uri="{FF2B5EF4-FFF2-40B4-BE49-F238E27FC236}">
                    <a16:creationId xmlns:a16="http://schemas.microsoft.com/office/drawing/2014/main" id="{5508D8F0-866B-403D-95DD-60AC12F9F83E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ADAF47C5-6C5B-4E02-8774-5E7EEC9D5E0D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2" name="شكل بيضاوي 11">
                <a:extLst>
                  <a:ext uri="{FF2B5EF4-FFF2-40B4-BE49-F238E27FC236}">
                    <a16:creationId xmlns:a16="http://schemas.microsoft.com/office/drawing/2014/main" id="{FC6A9F68-0FFA-4FE9-B296-C5AF3BED1C83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3" name="شكل بيضاوي 12">
                <a:extLst>
                  <a:ext uri="{FF2B5EF4-FFF2-40B4-BE49-F238E27FC236}">
                    <a16:creationId xmlns:a16="http://schemas.microsoft.com/office/drawing/2014/main" id="{04040D6A-1C33-430F-93CD-B3410807BE9E}"/>
                  </a:ext>
                </a:extLst>
              </p:cNvPr>
              <p:cNvSpPr/>
              <p:nvPr/>
            </p:nvSpPr>
            <p:spPr>
              <a:xfrm>
                <a:off x="2516973" y="1347919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4" name="شكل بيضاوي 13">
                <a:extLst>
                  <a:ext uri="{FF2B5EF4-FFF2-40B4-BE49-F238E27FC236}">
                    <a16:creationId xmlns:a16="http://schemas.microsoft.com/office/drawing/2014/main" id="{9AA02439-9972-4C18-947A-BD663209E598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609C286D-E63B-40CC-B9BB-3B13B2320436}"/>
                </a:ext>
              </a:extLst>
            </p:cNvPr>
            <p:cNvSpPr/>
            <p:nvPr/>
          </p:nvSpPr>
          <p:spPr>
            <a:xfrm>
              <a:off x="7259420" y="449729"/>
              <a:ext cx="662580" cy="875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B700863D-9370-4E65-A49E-B7077E9DFB35}"/>
              </a:ext>
            </a:extLst>
          </p:cNvPr>
          <p:cNvGrpSpPr/>
          <p:nvPr/>
        </p:nvGrpSpPr>
        <p:grpSpPr>
          <a:xfrm>
            <a:off x="2715548" y="620688"/>
            <a:ext cx="2288500" cy="1080120"/>
            <a:chOff x="2715548" y="620688"/>
            <a:chExt cx="2288500" cy="108012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1D2EE19E-D173-45C7-9FB9-C7C4D5E395F6}"/>
                </a:ext>
              </a:extLst>
            </p:cNvPr>
            <p:cNvGrpSpPr/>
            <p:nvPr/>
          </p:nvGrpSpPr>
          <p:grpSpPr>
            <a:xfrm>
              <a:off x="2715548" y="764704"/>
              <a:ext cx="2288500" cy="9361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18" name="مستطيل مستدير الزوايا 34">
                <a:extLst>
                  <a:ext uri="{FF2B5EF4-FFF2-40B4-BE49-F238E27FC236}">
                    <a16:creationId xmlns:a16="http://schemas.microsoft.com/office/drawing/2014/main" id="{26BAEB65-C7F4-4E0C-88DA-67A7EEA22DD2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9" name="شكل بيضاوي 18">
                <a:extLst>
                  <a:ext uri="{FF2B5EF4-FFF2-40B4-BE49-F238E27FC236}">
                    <a16:creationId xmlns:a16="http://schemas.microsoft.com/office/drawing/2014/main" id="{4099D270-B483-429F-98B6-4C01072078B2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0" name="شكل بيضاوي 19">
                <a:extLst>
                  <a:ext uri="{FF2B5EF4-FFF2-40B4-BE49-F238E27FC236}">
                    <a16:creationId xmlns:a16="http://schemas.microsoft.com/office/drawing/2014/main" id="{8D30D698-F1A0-45C2-9FAE-BF83DC2CA975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1" name="شكل بيضاوي 20">
                <a:extLst>
                  <a:ext uri="{FF2B5EF4-FFF2-40B4-BE49-F238E27FC236}">
                    <a16:creationId xmlns:a16="http://schemas.microsoft.com/office/drawing/2014/main" id="{554111DA-B521-4457-B8FE-9AE760D63D70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2" name="شكل بيضاوي 21">
                <a:extLst>
                  <a:ext uri="{FF2B5EF4-FFF2-40B4-BE49-F238E27FC236}">
                    <a16:creationId xmlns:a16="http://schemas.microsoft.com/office/drawing/2014/main" id="{F80ABD33-719D-45CE-B246-6ACDD4B58B19}"/>
                  </a:ext>
                </a:extLst>
              </p:cNvPr>
              <p:cNvSpPr/>
              <p:nvPr/>
            </p:nvSpPr>
            <p:spPr>
              <a:xfrm>
                <a:off x="2504015" y="1340768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34827CFA-42B9-416B-B58B-8152725353A3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659BBFBC-4DD2-4045-91FB-4377940F390F}"/>
                </a:ext>
              </a:extLst>
            </p:cNvPr>
            <p:cNvSpPr/>
            <p:nvPr/>
          </p:nvSpPr>
          <p:spPr>
            <a:xfrm>
              <a:off x="3654240" y="620688"/>
              <a:ext cx="662580" cy="9257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DBEC2E44-D717-46B0-9305-113D0160ECC3}"/>
              </a:ext>
            </a:extLst>
          </p:cNvPr>
          <p:cNvGrpSpPr/>
          <p:nvPr/>
        </p:nvGrpSpPr>
        <p:grpSpPr>
          <a:xfrm>
            <a:off x="1248680" y="2925782"/>
            <a:ext cx="1793059" cy="2314370"/>
            <a:chOff x="1248680" y="2925782"/>
            <a:chExt cx="1793059" cy="2314370"/>
          </a:xfrm>
        </p:grpSpPr>
        <p:sp>
          <p:nvSpPr>
            <p:cNvPr id="25" name="مستطيل مستدير الزوايا 29">
              <a:extLst>
                <a:ext uri="{FF2B5EF4-FFF2-40B4-BE49-F238E27FC236}">
                  <a16:creationId xmlns:a16="http://schemas.microsoft.com/office/drawing/2014/main" id="{9FA0CA19-297C-4319-ACF6-2BBDDACBA871}"/>
                </a:ext>
              </a:extLst>
            </p:cNvPr>
            <p:cNvSpPr/>
            <p:nvPr/>
          </p:nvSpPr>
          <p:spPr>
            <a:xfrm rot="14728374">
              <a:off x="1248680" y="3620152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6" name="مستطيل مستدير الزوايا 2">
              <a:extLst>
                <a:ext uri="{FF2B5EF4-FFF2-40B4-BE49-F238E27FC236}">
                  <a16:creationId xmlns:a16="http://schemas.microsoft.com/office/drawing/2014/main" id="{ABE8F455-4FFE-495E-B3FF-912B3E3C216B}"/>
                </a:ext>
              </a:extLst>
            </p:cNvPr>
            <p:cNvSpPr/>
            <p:nvPr/>
          </p:nvSpPr>
          <p:spPr>
            <a:xfrm rot="4090359">
              <a:off x="1421739" y="3259010"/>
              <a:ext cx="1620000" cy="16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32F85C7-DCE2-42D3-B7ED-505104BC4A89}"/>
                </a:ext>
              </a:extLst>
            </p:cNvPr>
            <p:cNvSpPr txBox="1"/>
            <p:nvPr/>
          </p:nvSpPr>
          <p:spPr>
            <a:xfrm rot="20032399">
              <a:off x="1463903" y="2925782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cs typeface="Bold Italic Art" pitchFamily="2" charset="-78"/>
                </a:rPr>
                <a:t>1</a:t>
              </a:r>
              <a:endParaRPr lang="ar-IQ" sz="2800" b="1" dirty="0">
                <a:solidFill>
                  <a:schemeClr val="accent1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D9100450-D497-4389-AD0C-669E5844B2EB}"/>
              </a:ext>
            </a:extLst>
          </p:cNvPr>
          <p:cNvGrpSpPr/>
          <p:nvPr/>
        </p:nvGrpSpPr>
        <p:grpSpPr>
          <a:xfrm>
            <a:off x="-223022" y="5229200"/>
            <a:ext cx="9591808" cy="2160240"/>
            <a:chOff x="-223022" y="4348434"/>
            <a:chExt cx="9547550" cy="2160240"/>
          </a:xfrm>
        </p:grpSpPr>
        <p:sp>
          <p:nvSpPr>
            <p:cNvPr id="29" name="مستطيل مستدير الزوايا 77">
              <a:extLst>
                <a:ext uri="{FF2B5EF4-FFF2-40B4-BE49-F238E27FC236}">
                  <a16:creationId xmlns:a16="http://schemas.microsoft.com/office/drawing/2014/main" id="{D5C8CB43-F7FC-49B0-8E4B-5B639A1E1EA4}"/>
                </a:ext>
              </a:extLst>
            </p:cNvPr>
            <p:cNvSpPr/>
            <p:nvPr/>
          </p:nvSpPr>
          <p:spPr>
            <a:xfrm>
              <a:off x="-223022" y="6110770"/>
              <a:ext cx="9329444" cy="3979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00647898-D692-446F-AD9F-C1C1D4E1DE73}"/>
                </a:ext>
              </a:extLst>
            </p:cNvPr>
            <p:cNvSpPr/>
            <p:nvPr/>
          </p:nvSpPr>
          <p:spPr>
            <a:xfrm>
              <a:off x="1151853" y="5158994"/>
              <a:ext cx="1339294" cy="98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9465A464-5C51-4F49-A30B-A49F5D69B27D}"/>
                </a:ext>
              </a:extLst>
            </p:cNvPr>
            <p:cNvSpPr/>
            <p:nvPr/>
          </p:nvSpPr>
          <p:spPr>
            <a:xfrm>
              <a:off x="1902986" y="4348434"/>
              <a:ext cx="2352232" cy="2096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13EC5ECB-3AE0-4190-86E0-22F076D796A5}"/>
                </a:ext>
              </a:extLst>
            </p:cNvPr>
            <p:cNvSpPr/>
            <p:nvPr/>
          </p:nvSpPr>
          <p:spPr>
            <a:xfrm>
              <a:off x="6572908" y="4827655"/>
              <a:ext cx="2751620" cy="16424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13C4BC1D-1031-483C-963A-31AE52D94927}"/>
                </a:ext>
              </a:extLst>
            </p:cNvPr>
            <p:cNvSpPr/>
            <p:nvPr/>
          </p:nvSpPr>
          <p:spPr>
            <a:xfrm>
              <a:off x="4872616" y="4348435"/>
              <a:ext cx="2557874" cy="208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AA9EBC03-3782-47E0-BFB6-67D364D7AE50}"/>
                </a:ext>
              </a:extLst>
            </p:cNvPr>
            <p:cNvSpPr/>
            <p:nvPr/>
          </p:nvSpPr>
          <p:spPr>
            <a:xfrm>
              <a:off x="-223022" y="4827655"/>
              <a:ext cx="2512625" cy="1670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5" name="شكل بيضاوي 34">
              <a:extLst>
                <a:ext uri="{FF2B5EF4-FFF2-40B4-BE49-F238E27FC236}">
                  <a16:creationId xmlns:a16="http://schemas.microsoft.com/office/drawing/2014/main" id="{8EBA136E-A4F4-4557-9348-137B5216C485}"/>
                </a:ext>
              </a:extLst>
            </p:cNvPr>
            <p:cNvSpPr/>
            <p:nvPr/>
          </p:nvSpPr>
          <p:spPr>
            <a:xfrm>
              <a:off x="3636179" y="4581128"/>
              <a:ext cx="1832558" cy="1850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BE1678A3-1515-4940-8B4F-91190D0C0BC6}"/>
              </a:ext>
            </a:extLst>
          </p:cNvPr>
          <p:cNvGrpSpPr/>
          <p:nvPr/>
        </p:nvGrpSpPr>
        <p:grpSpPr>
          <a:xfrm>
            <a:off x="3192814" y="2707933"/>
            <a:ext cx="1629653" cy="2475770"/>
            <a:chOff x="3192814" y="2707933"/>
            <a:chExt cx="1629653" cy="2475770"/>
          </a:xfrm>
        </p:grpSpPr>
        <p:sp>
          <p:nvSpPr>
            <p:cNvPr id="37" name="مستطيل مستدير الزوايا 3">
              <a:extLst>
                <a:ext uri="{FF2B5EF4-FFF2-40B4-BE49-F238E27FC236}">
                  <a16:creationId xmlns:a16="http://schemas.microsoft.com/office/drawing/2014/main" id="{C37E2AC3-0160-4CF9-A979-7321487ABDD6}"/>
                </a:ext>
              </a:extLst>
            </p:cNvPr>
            <p:cNvSpPr/>
            <p:nvPr/>
          </p:nvSpPr>
          <p:spPr>
            <a:xfrm rot="2626092">
              <a:off x="3192814" y="3166600"/>
              <a:ext cx="1620000" cy="1620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8" name="مستطيل مستدير الزوايا 30">
              <a:extLst>
                <a:ext uri="{FF2B5EF4-FFF2-40B4-BE49-F238E27FC236}">
                  <a16:creationId xmlns:a16="http://schemas.microsoft.com/office/drawing/2014/main" id="{BF456CCE-353C-4283-91A5-2004410239C8}"/>
                </a:ext>
              </a:extLst>
            </p:cNvPr>
            <p:cNvSpPr/>
            <p:nvPr/>
          </p:nvSpPr>
          <p:spPr>
            <a:xfrm rot="13702369">
              <a:off x="3202467" y="3563703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A60B850-09CE-4D67-BC61-29D757BD6A44}"/>
                </a:ext>
              </a:extLst>
            </p:cNvPr>
            <p:cNvSpPr txBox="1"/>
            <p:nvPr/>
          </p:nvSpPr>
          <p:spPr>
            <a:xfrm rot="18938852">
              <a:off x="3203695" y="2707933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B050"/>
                  </a:solidFill>
                  <a:cs typeface="Bold Italic Art" pitchFamily="2" charset="-78"/>
                </a:rPr>
                <a:t>2</a:t>
              </a:r>
              <a:endParaRPr lang="ar-IQ" sz="2800" b="1" dirty="0">
                <a:solidFill>
                  <a:srgbClr val="00B050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90EA0510-BF55-4DE8-B343-91B6B41BD995}"/>
              </a:ext>
            </a:extLst>
          </p:cNvPr>
          <p:cNvGrpSpPr/>
          <p:nvPr/>
        </p:nvGrpSpPr>
        <p:grpSpPr>
          <a:xfrm>
            <a:off x="4908747" y="2644160"/>
            <a:ext cx="1665946" cy="2525563"/>
            <a:chOff x="4908747" y="2644160"/>
            <a:chExt cx="1665946" cy="2525563"/>
          </a:xfrm>
        </p:grpSpPr>
        <p:sp>
          <p:nvSpPr>
            <p:cNvPr id="41" name="مستطيل مستدير الزوايا 4">
              <a:extLst>
                <a:ext uri="{FF2B5EF4-FFF2-40B4-BE49-F238E27FC236}">
                  <a16:creationId xmlns:a16="http://schemas.microsoft.com/office/drawing/2014/main" id="{40BE790C-E905-481E-89B7-164C895E7D1E}"/>
                </a:ext>
              </a:extLst>
            </p:cNvPr>
            <p:cNvSpPr/>
            <p:nvPr/>
          </p:nvSpPr>
          <p:spPr>
            <a:xfrm rot="3666383">
              <a:off x="4954693" y="3142039"/>
              <a:ext cx="1620000" cy="1620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2" name="مستطيل مستدير الزوايا 31">
              <a:extLst>
                <a:ext uri="{FF2B5EF4-FFF2-40B4-BE49-F238E27FC236}">
                  <a16:creationId xmlns:a16="http://schemas.microsoft.com/office/drawing/2014/main" id="{D1197638-CA43-4910-B9F2-58235DCC04AE}"/>
                </a:ext>
              </a:extLst>
            </p:cNvPr>
            <p:cNvSpPr/>
            <p:nvPr/>
          </p:nvSpPr>
          <p:spPr>
            <a:xfrm rot="14617698">
              <a:off x="4908747" y="3549723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985A1352-B072-4701-AA5B-ECA5D6B91065}"/>
                </a:ext>
              </a:extLst>
            </p:cNvPr>
            <p:cNvSpPr txBox="1"/>
            <p:nvPr/>
          </p:nvSpPr>
          <p:spPr>
            <a:xfrm rot="19936140">
              <a:off x="5299901" y="2644160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cs typeface="Bold Italic Art" pitchFamily="2" charset="-78"/>
                </a:rPr>
                <a:t>3</a:t>
              </a:r>
              <a:endParaRPr lang="ar-IQ" sz="2800" b="1" dirty="0">
                <a:solidFill>
                  <a:srgbClr val="C00000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3ABAFBCF-3767-47AB-A1C6-839990A8BE87}"/>
              </a:ext>
            </a:extLst>
          </p:cNvPr>
          <p:cNvGrpSpPr/>
          <p:nvPr/>
        </p:nvGrpSpPr>
        <p:grpSpPr>
          <a:xfrm>
            <a:off x="6565532" y="2779854"/>
            <a:ext cx="1687435" cy="2413801"/>
            <a:chOff x="6565532" y="2779854"/>
            <a:chExt cx="1687435" cy="2413801"/>
          </a:xfrm>
        </p:grpSpPr>
        <p:sp>
          <p:nvSpPr>
            <p:cNvPr id="45" name="مستطيل مستدير الزوايا 5">
              <a:extLst>
                <a:ext uri="{FF2B5EF4-FFF2-40B4-BE49-F238E27FC236}">
                  <a16:creationId xmlns:a16="http://schemas.microsoft.com/office/drawing/2014/main" id="{B82B4A5F-9C32-41FA-8BFB-959C8187C7C4}"/>
                </a:ext>
              </a:extLst>
            </p:cNvPr>
            <p:cNvSpPr/>
            <p:nvPr/>
          </p:nvSpPr>
          <p:spPr>
            <a:xfrm rot="1224040">
              <a:off x="6565532" y="3166600"/>
              <a:ext cx="1620000" cy="1620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6" name="مستطيل مستدير الزوايا 32">
              <a:extLst>
                <a:ext uri="{FF2B5EF4-FFF2-40B4-BE49-F238E27FC236}">
                  <a16:creationId xmlns:a16="http://schemas.microsoft.com/office/drawing/2014/main" id="{A89E6E17-9FBD-4FC2-83FB-733650BAF271}"/>
                </a:ext>
              </a:extLst>
            </p:cNvPr>
            <p:cNvSpPr/>
            <p:nvPr/>
          </p:nvSpPr>
          <p:spPr>
            <a:xfrm rot="11827852">
              <a:off x="6632967" y="3573655"/>
              <a:ext cx="1620000" cy="1620000"/>
            </a:xfrm>
            <a:prstGeom prst="round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  <a:alpha val="25000"/>
                  </a:schemeClr>
                </a:gs>
                <a:gs pos="96000">
                  <a:schemeClr val="bg1">
                    <a:alpha val="0"/>
                    <a:lumMod val="34000"/>
                    <a:lumOff val="66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77EB94CB-3052-4A09-8621-C618A2A706BD}"/>
                </a:ext>
              </a:extLst>
            </p:cNvPr>
            <p:cNvSpPr txBox="1"/>
            <p:nvPr/>
          </p:nvSpPr>
          <p:spPr>
            <a:xfrm rot="1307109">
              <a:off x="7295937" y="2779854"/>
              <a:ext cx="7792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cs typeface="Bold Italic Art" pitchFamily="2" charset="-78"/>
                </a:rPr>
                <a:t>4</a:t>
              </a:r>
              <a:endParaRPr lang="ar-IQ" sz="2800" b="1" dirty="0">
                <a:solidFill>
                  <a:srgbClr val="7030A0"/>
                </a:solidFill>
                <a:cs typeface="Bold Italic Art" pitchFamily="2" charset="-78"/>
              </a:endParaRP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ACCD3042-9A9F-4878-AAFF-14453AF586E5}"/>
              </a:ext>
            </a:extLst>
          </p:cNvPr>
          <p:cNvGrpSpPr/>
          <p:nvPr/>
        </p:nvGrpSpPr>
        <p:grpSpPr>
          <a:xfrm>
            <a:off x="5031746" y="1847771"/>
            <a:ext cx="1602344" cy="735979"/>
            <a:chOff x="5031746" y="1847771"/>
            <a:chExt cx="1602344" cy="735979"/>
          </a:xfrm>
        </p:grpSpPr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A2C13C98-B390-47B7-B393-6D9A17958459}"/>
                </a:ext>
              </a:extLst>
            </p:cNvPr>
            <p:cNvGrpSpPr/>
            <p:nvPr/>
          </p:nvGrpSpPr>
          <p:grpSpPr>
            <a:xfrm>
              <a:off x="5031746" y="1937946"/>
              <a:ext cx="1602344" cy="6458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51" name="مستطيل مستدير الزوايا 41">
                <a:extLst>
                  <a:ext uri="{FF2B5EF4-FFF2-40B4-BE49-F238E27FC236}">
                    <a16:creationId xmlns:a16="http://schemas.microsoft.com/office/drawing/2014/main" id="{15125754-071D-4916-BAA1-921B98F547CD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2" name="شكل بيضاوي 51">
                <a:extLst>
                  <a:ext uri="{FF2B5EF4-FFF2-40B4-BE49-F238E27FC236}">
                    <a16:creationId xmlns:a16="http://schemas.microsoft.com/office/drawing/2014/main" id="{19F8E301-80CA-403B-A2A8-2A2AE24FD41B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3" name="شكل بيضاوي 52">
                <a:extLst>
                  <a:ext uri="{FF2B5EF4-FFF2-40B4-BE49-F238E27FC236}">
                    <a16:creationId xmlns:a16="http://schemas.microsoft.com/office/drawing/2014/main" id="{E1C79EB0-E593-45E8-B886-85635719C4C6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4" name="شكل بيضاوي 53">
                <a:extLst>
                  <a:ext uri="{FF2B5EF4-FFF2-40B4-BE49-F238E27FC236}">
                    <a16:creationId xmlns:a16="http://schemas.microsoft.com/office/drawing/2014/main" id="{A9AA340B-15FB-4DC5-9D19-CC11B08E764B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5" name="شكل بيضاوي 54">
                <a:extLst>
                  <a:ext uri="{FF2B5EF4-FFF2-40B4-BE49-F238E27FC236}">
                    <a16:creationId xmlns:a16="http://schemas.microsoft.com/office/drawing/2014/main" id="{4F20FE38-0B0C-4509-A4BD-340C8C09E56A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56" name="شكل بيضاوي 55">
                <a:extLst>
                  <a:ext uri="{FF2B5EF4-FFF2-40B4-BE49-F238E27FC236}">
                    <a16:creationId xmlns:a16="http://schemas.microsoft.com/office/drawing/2014/main" id="{F500BD43-0583-442F-B9C6-4E3C9A6537E6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50" name="شكل بيضاوي 49">
              <a:extLst>
                <a:ext uri="{FF2B5EF4-FFF2-40B4-BE49-F238E27FC236}">
                  <a16:creationId xmlns:a16="http://schemas.microsoft.com/office/drawing/2014/main" id="{FD98AA8C-062C-4A19-8BED-CFE32E048CB4}"/>
                </a:ext>
              </a:extLst>
            </p:cNvPr>
            <p:cNvSpPr/>
            <p:nvPr/>
          </p:nvSpPr>
          <p:spPr>
            <a:xfrm>
              <a:off x="5689549" y="1847771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08C8A49-D440-494A-B0F3-1B964BA88D13}"/>
              </a:ext>
            </a:extLst>
          </p:cNvPr>
          <p:cNvGrpSpPr/>
          <p:nvPr/>
        </p:nvGrpSpPr>
        <p:grpSpPr>
          <a:xfrm>
            <a:off x="1274801" y="1330765"/>
            <a:ext cx="1832017" cy="880423"/>
            <a:chOff x="1274801" y="1330765"/>
            <a:chExt cx="1832017" cy="880423"/>
          </a:xfrm>
        </p:grpSpPr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3DD8D2A3-F689-49CF-991B-CD851EE7BFA7}"/>
                </a:ext>
              </a:extLst>
            </p:cNvPr>
            <p:cNvGrpSpPr/>
            <p:nvPr/>
          </p:nvGrpSpPr>
          <p:grpSpPr>
            <a:xfrm>
              <a:off x="1274801" y="1461807"/>
              <a:ext cx="1832017" cy="749381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60" name="مستطيل مستدير الزوايا 13">
                <a:extLst>
                  <a:ext uri="{FF2B5EF4-FFF2-40B4-BE49-F238E27FC236}">
                    <a16:creationId xmlns:a16="http://schemas.microsoft.com/office/drawing/2014/main" id="{DD0E8134-1BF8-47D3-BC59-472812BB0953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1" name="شكل بيضاوي 60">
                <a:extLst>
                  <a:ext uri="{FF2B5EF4-FFF2-40B4-BE49-F238E27FC236}">
                    <a16:creationId xmlns:a16="http://schemas.microsoft.com/office/drawing/2014/main" id="{BE64B82F-E7F4-494B-A4A9-1F49C6A09341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2" name="شكل بيضاوي 61">
                <a:extLst>
                  <a:ext uri="{FF2B5EF4-FFF2-40B4-BE49-F238E27FC236}">
                    <a16:creationId xmlns:a16="http://schemas.microsoft.com/office/drawing/2014/main" id="{2CDE7C07-7D2B-4E49-BD87-A574BB5E639D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3" name="شكل بيضاوي 62">
                <a:extLst>
                  <a:ext uri="{FF2B5EF4-FFF2-40B4-BE49-F238E27FC236}">
                    <a16:creationId xmlns:a16="http://schemas.microsoft.com/office/drawing/2014/main" id="{B7B3D6C0-4F13-4924-80D2-CDCCAD88258C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4" name="شكل بيضاوي 63">
                <a:extLst>
                  <a:ext uri="{FF2B5EF4-FFF2-40B4-BE49-F238E27FC236}">
                    <a16:creationId xmlns:a16="http://schemas.microsoft.com/office/drawing/2014/main" id="{649B6352-578E-4EAB-9E57-5EC525648684}"/>
                  </a:ext>
                </a:extLst>
              </p:cNvPr>
              <p:cNvSpPr/>
              <p:nvPr/>
            </p:nvSpPr>
            <p:spPr>
              <a:xfrm>
                <a:off x="2483768" y="1374505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5" name="شكل بيضاوي 64">
                <a:extLst>
                  <a:ext uri="{FF2B5EF4-FFF2-40B4-BE49-F238E27FC236}">
                    <a16:creationId xmlns:a16="http://schemas.microsoft.com/office/drawing/2014/main" id="{16094AC4-D0E7-49D6-98EE-87B5DC353D6C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59" name="شكل بيضاوي 58">
              <a:extLst>
                <a:ext uri="{FF2B5EF4-FFF2-40B4-BE49-F238E27FC236}">
                  <a16:creationId xmlns:a16="http://schemas.microsoft.com/office/drawing/2014/main" id="{B899E2DE-EB64-488A-AFF1-76A0703C4F3E}"/>
                </a:ext>
              </a:extLst>
            </p:cNvPr>
            <p:cNvSpPr/>
            <p:nvPr/>
          </p:nvSpPr>
          <p:spPr>
            <a:xfrm>
              <a:off x="2018879" y="1330765"/>
              <a:ext cx="472268" cy="5373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9E9117A3-3E38-498F-9BB7-2586290538CE}"/>
              </a:ext>
            </a:extLst>
          </p:cNvPr>
          <p:cNvSpPr txBox="1"/>
          <p:nvPr/>
        </p:nvSpPr>
        <p:spPr>
          <a:xfrm rot="20363118">
            <a:off x="1417087" y="3398713"/>
            <a:ext cx="15553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الأجر ورضى </a:t>
            </a:r>
          </a:p>
          <a:p>
            <a:pPr algn="ctr"/>
            <a:r>
              <a:rPr lang="ar-IQ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الله 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3D8F538B-98E4-40CE-B2D4-7B144412D3D7}"/>
              </a:ext>
            </a:extLst>
          </p:cNvPr>
          <p:cNvSpPr txBox="1"/>
          <p:nvPr/>
        </p:nvSpPr>
        <p:spPr>
          <a:xfrm rot="20886863">
            <a:off x="3145651" y="3373197"/>
            <a:ext cx="168079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الشعور بالسعادة </a:t>
            </a:r>
            <a:r>
              <a:rPr lang="ar-IQ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و الإنجاز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EF4E43A3-801E-4DBD-81E4-70E9DD2161BA}"/>
              </a:ext>
            </a:extLst>
          </p:cNvPr>
          <p:cNvSpPr txBox="1"/>
          <p:nvPr/>
        </p:nvSpPr>
        <p:spPr>
          <a:xfrm rot="20886863">
            <a:off x="5141550" y="3497267"/>
            <a:ext cx="1287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الشعور بالآخرين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E3094721-AC0C-4147-951E-62CAC8730F89}"/>
              </a:ext>
            </a:extLst>
          </p:cNvPr>
          <p:cNvSpPr txBox="1"/>
          <p:nvPr/>
        </p:nvSpPr>
        <p:spPr>
          <a:xfrm rot="1174898">
            <a:off x="6705860" y="3593855"/>
            <a:ext cx="12879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vertisingBold" pitchFamily="2" charset="-78"/>
              </a:rPr>
              <a:t>تحسين المجتمع</a:t>
            </a:r>
          </a:p>
        </p:txBody>
      </p: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A713D53B-DCAF-4317-93C7-454AFB6C51C1}"/>
              </a:ext>
            </a:extLst>
          </p:cNvPr>
          <p:cNvGrpSpPr/>
          <p:nvPr/>
        </p:nvGrpSpPr>
        <p:grpSpPr>
          <a:xfrm>
            <a:off x="2977145" y="5227592"/>
            <a:ext cx="9591808" cy="2160240"/>
            <a:chOff x="-223022" y="4348434"/>
            <a:chExt cx="9547550" cy="2160240"/>
          </a:xfrm>
        </p:grpSpPr>
        <p:sp>
          <p:nvSpPr>
            <p:cNvPr id="71" name="مستطيل مستدير الزوايا 77">
              <a:extLst>
                <a:ext uri="{FF2B5EF4-FFF2-40B4-BE49-F238E27FC236}">
                  <a16:creationId xmlns:a16="http://schemas.microsoft.com/office/drawing/2014/main" id="{8BD4918A-B87F-465B-AAC0-91B2CBA1B2FE}"/>
                </a:ext>
              </a:extLst>
            </p:cNvPr>
            <p:cNvSpPr/>
            <p:nvPr/>
          </p:nvSpPr>
          <p:spPr>
            <a:xfrm>
              <a:off x="-223022" y="6110770"/>
              <a:ext cx="9329444" cy="3979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2" name="شكل بيضاوي 71">
              <a:extLst>
                <a:ext uri="{FF2B5EF4-FFF2-40B4-BE49-F238E27FC236}">
                  <a16:creationId xmlns:a16="http://schemas.microsoft.com/office/drawing/2014/main" id="{B3E859C5-5713-457D-9F57-A91C9508F843}"/>
                </a:ext>
              </a:extLst>
            </p:cNvPr>
            <p:cNvSpPr/>
            <p:nvPr/>
          </p:nvSpPr>
          <p:spPr>
            <a:xfrm>
              <a:off x="1151853" y="5158994"/>
              <a:ext cx="1339294" cy="988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3" name="شكل بيضاوي 72">
              <a:extLst>
                <a:ext uri="{FF2B5EF4-FFF2-40B4-BE49-F238E27FC236}">
                  <a16:creationId xmlns:a16="http://schemas.microsoft.com/office/drawing/2014/main" id="{7289D1A3-0653-4CBB-B342-B0B6878B09E3}"/>
                </a:ext>
              </a:extLst>
            </p:cNvPr>
            <p:cNvSpPr/>
            <p:nvPr/>
          </p:nvSpPr>
          <p:spPr>
            <a:xfrm>
              <a:off x="1902986" y="4348434"/>
              <a:ext cx="2352232" cy="20966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4" name="شكل بيضاوي 73">
              <a:extLst>
                <a:ext uri="{FF2B5EF4-FFF2-40B4-BE49-F238E27FC236}">
                  <a16:creationId xmlns:a16="http://schemas.microsoft.com/office/drawing/2014/main" id="{28688762-3EF6-43F7-AF6C-9DF35C571167}"/>
                </a:ext>
              </a:extLst>
            </p:cNvPr>
            <p:cNvSpPr/>
            <p:nvPr/>
          </p:nvSpPr>
          <p:spPr>
            <a:xfrm>
              <a:off x="6572908" y="4827655"/>
              <a:ext cx="2751620" cy="16424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5" name="شكل بيضاوي 74">
              <a:extLst>
                <a:ext uri="{FF2B5EF4-FFF2-40B4-BE49-F238E27FC236}">
                  <a16:creationId xmlns:a16="http://schemas.microsoft.com/office/drawing/2014/main" id="{E3B32222-0FF5-43DA-AE01-1D5571EDF055}"/>
                </a:ext>
              </a:extLst>
            </p:cNvPr>
            <p:cNvSpPr/>
            <p:nvPr/>
          </p:nvSpPr>
          <p:spPr>
            <a:xfrm>
              <a:off x="4872616" y="4348435"/>
              <a:ext cx="2557874" cy="208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6" name="شكل بيضاوي 75">
              <a:extLst>
                <a:ext uri="{FF2B5EF4-FFF2-40B4-BE49-F238E27FC236}">
                  <a16:creationId xmlns:a16="http://schemas.microsoft.com/office/drawing/2014/main" id="{C1AFEE1B-1058-406B-908E-1C3621211540}"/>
                </a:ext>
              </a:extLst>
            </p:cNvPr>
            <p:cNvSpPr/>
            <p:nvPr/>
          </p:nvSpPr>
          <p:spPr>
            <a:xfrm>
              <a:off x="-223022" y="4827655"/>
              <a:ext cx="2512625" cy="16705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77" name="شكل بيضاوي 76">
              <a:extLst>
                <a:ext uri="{FF2B5EF4-FFF2-40B4-BE49-F238E27FC236}">
                  <a16:creationId xmlns:a16="http://schemas.microsoft.com/office/drawing/2014/main" id="{A77C44A1-ED41-4EA3-B8E7-5730108D6855}"/>
                </a:ext>
              </a:extLst>
            </p:cNvPr>
            <p:cNvSpPr/>
            <p:nvPr/>
          </p:nvSpPr>
          <p:spPr>
            <a:xfrm>
              <a:off x="3636179" y="4581128"/>
              <a:ext cx="1832558" cy="1850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BF82633E-565E-4FA6-87DC-6306AB1EF412}"/>
              </a:ext>
            </a:extLst>
          </p:cNvPr>
          <p:cNvGrpSpPr/>
          <p:nvPr/>
        </p:nvGrpSpPr>
        <p:grpSpPr>
          <a:xfrm>
            <a:off x="9785531" y="175095"/>
            <a:ext cx="2288500" cy="1027904"/>
            <a:chOff x="6302990" y="449729"/>
            <a:chExt cx="2288500" cy="1027904"/>
          </a:xfrm>
        </p:grpSpPr>
        <p:grpSp>
          <p:nvGrpSpPr>
            <p:cNvPr id="79" name="مجموعة 78">
              <a:extLst>
                <a:ext uri="{FF2B5EF4-FFF2-40B4-BE49-F238E27FC236}">
                  <a16:creationId xmlns:a16="http://schemas.microsoft.com/office/drawing/2014/main" id="{CB1ACBEF-22CC-44B0-8A27-719ABBB35A0F}"/>
                </a:ext>
              </a:extLst>
            </p:cNvPr>
            <p:cNvGrpSpPr/>
            <p:nvPr/>
          </p:nvGrpSpPr>
          <p:grpSpPr>
            <a:xfrm>
              <a:off x="6302990" y="541529"/>
              <a:ext cx="2288500" cy="936104"/>
              <a:chOff x="1295635" y="1268760"/>
              <a:chExt cx="2288500" cy="936104"/>
            </a:xfrm>
            <a:solidFill>
              <a:schemeClr val="bg1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perspectiveAbove"/>
              <a:lightRig rig="threePt" dir="t"/>
            </a:scene3d>
          </p:grpSpPr>
          <p:sp>
            <p:nvSpPr>
              <p:cNvPr id="81" name="مستطيل مستدير الزوايا 48">
                <a:extLst>
                  <a:ext uri="{FF2B5EF4-FFF2-40B4-BE49-F238E27FC236}">
                    <a16:creationId xmlns:a16="http://schemas.microsoft.com/office/drawing/2014/main" id="{0F0DA8B7-E73F-42EE-89B5-94F5A0F53051}"/>
                  </a:ext>
                </a:extLst>
              </p:cNvPr>
              <p:cNvSpPr/>
              <p:nvPr/>
            </p:nvSpPr>
            <p:spPr>
              <a:xfrm>
                <a:off x="1295635" y="1929361"/>
                <a:ext cx="2288500" cy="27550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2" name="شكل بيضاوي 81">
                <a:extLst>
                  <a:ext uri="{FF2B5EF4-FFF2-40B4-BE49-F238E27FC236}">
                    <a16:creationId xmlns:a16="http://schemas.microsoft.com/office/drawing/2014/main" id="{E95C29E0-E0A3-47F2-A444-56775D576971}"/>
                  </a:ext>
                </a:extLst>
              </p:cNvPr>
              <p:cNvSpPr/>
              <p:nvPr/>
            </p:nvSpPr>
            <p:spPr>
              <a:xfrm>
                <a:off x="1582303" y="1374504"/>
                <a:ext cx="328527" cy="30603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3" name="شكل بيضاوي 82">
                <a:extLst>
                  <a:ext uri="{FF2B5EF4-FFF2-40B4-BE49-F238E27FC236}">
                    <a16:creationId xmlns:a16="http://schemas.microsoft.com/office/drawing/2014/main" id="{080E35F0-2485-428D-A0DA-ECF0D1EBE3BD}"/>
                  </a:ext>
                </a:extLst>
              </p:cNvPr>
              <p:cNvSpPr/>
              <p:nvPr/>
            </p:nvSpPr>
            <p:spPr>
              <a:xfrm>
                <a:off x="1835696" y="1268760"/>
                <a:ext cx="720080" cy="92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4" name="شكل بيضاوي 83">
                <a:extLst>
                  <a:ext uri="{FF2B5EF4-FFF2-40B4-BE49-F238E27FC236}">
                    <a16:creationId xmlns:a16="http://schemas.microsoft.com/office/drawing/2014/main" id="{D92BE1DD-B5C1-400F-91C9-8E9B918461F4}"/>
                  </a:ext>
                </a:extLst>
              </p:cNvPr>
              <p:cNvSpPr/>
              <p:nvPr/>
            </p:nvSpPr>
            <p:spPr>
              <a:xfrm>
                <a:off x="2897979" y="1680538"/>
                <a:ext cx="593901" cy="4976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5" name="شكل بيضاوي 84">
                <a:extLst>
                  <a:ext uri="{FF2B5EF4-FFF2-40B4-BE49-F238E27FC236}">
                    <a16:creationId xmlns:a16="http://schemas.microsoft.com/office/drawing/2014/main" id="{1294546D-DE7D-48BC-B587-C3CB5E52B88B}"/>
                  </a:ext>
                </a:extLst>
              </p:cNvPr>
              <p:cNvSpPr/>
              <p:nvPr/>
            </p:nvSpPr>
            <p:spPr>
              <a:xfrm>
                <a:off x="2516973" y="1347919"/>
                <a:ext cx="662580" cy="803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6" name="شكل بيضاوي 85">
                <a:extLst>
                  <a:ext uri="{FF2B5EF4-FFF2-40B4-BE49-F238E27FC236}">
                    <a16:creationId xmlns:a16="http://schemas.microsoft.com/office/drawing/2014/main" id="{856D0A4F-A8E8-4D7B-8AA3-D746A1A29172}"/>
                  </a:ext>
                </a:extLst>
              </p:cNvPr>
              <p:cNvSpPr/>
              <p:nvPr/>
            </p:nvSpPr>
            <p:spPr>
              <a:xfrm>
                <a:off x="1376140" y="1556792"/>
                <a:ext cx="534690" cy="5453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</p:grpSp>
        <p:sp>
          <p:nvSpPr>
            <p:cNvPr id="80" name="شكل بيضاوي 79">
              <a:extLst>
                <a:ext uri="{FF2B5EF4-FFF2-40B4-BE49-F238E27FC236}">
                  <a16:creationId xmlns:a16="http://schemas.microsoft.com/office/drawing/2014/main" id="{CC09239F-D227-4783-ADCD-670BFD40253D}"/>
                </a:ext>
              </a:extLst>
            </p:cNvPr>
            <p:cNvSpPr/>
            <p:nvPr/>
          </p:nvSpPr>
          <p:spPr>
            <a:xfrm>
              <a:off x="7259420" y="449729"/>
              <a:ext cx="662580" cy="875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A8372925-AAA2-44C1-B72E-1692FB976938}"/>
              </a:ext>
            </a:extLst>
          </p:cNvPr>
          <p:cNvSpPr txBox="1"/>
          <p:nvPr/>
        </p:nvSpPr>
        <p:spPr>
          <a:xfrm>
            <a:off x="9911756" y="605879"/>
            <a:ext cx="17138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فوائد التطوع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A99B761D-B44F-4865-99DD-AC2E1A5A8768}"/>
              </a:ext>
            </a:extLst>
          </p:cNvPr>
          <p:cNvSpPr txBox="1"/>
          <p:nvPr/>
        </p:nvSpPr>
        <p:spPr>
          <a:xfrm>
            <a:off x="9640109" y="5060374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3889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2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54C7D276-1B0C-46D3-9BBC-D4B23394852E}"/>
              </a:ext>
            </a:extLst>
          </p:cNvPr>
          <p:cNvGrpSpPr/>
          <p:nvPr/>
        </p:nvGrpSpPr>
        <p:grpSpPr>
          <a:xfrm>
            <a:off x="383914" y="0"/>
            <a:ext cx="2796697" cy="4787663"/>
            <a:chOff x="383914" y="0"/>
            <a:chExt cx="2796697" cy="4787663"/>
          </a:xfrm>
        </p:grpSpPr>
        <p:grpSp>
          <p:nvGrpSpPr>
            <p:cNvPr id="3" name="Group 99">
              <a:extLst>
                <a:ext uri="{FF2B5EF4-FFF2-40B4-BE49-F238E27FC236}">
                  <a16:creationId xmlns:a16="http://schemas.microsoft.com/office/drawing/2014/main" id="{2AA97861-3188-48FB-94E3-C4BE5244D731}"/>
                </a:ext>
              </a:extLst>
            </p:cNvPr>
            <p:cNvGrpSpPr/>
            <p:nvPr/>
          </p:nvGrpSpPr>
          <p:grpSpPr>
            <a:xfrm>
              <a:off x="383914" y="1700204"/>
              <a:ext cx="2796697" cy="3087459"/>
              <a:chOff x="101752" y="545975"/>
              <a:chExt cx="2480084" cy="2883025"/>
            </a:xfrm>
          </p:grpSpPr>
          <p:sp>
            <p:nvSpPr>
              <p:cNvPr id="5" name="Circle: Hollow 100">
                <a:extLst>
                  <a:ext uri="{FF2B5EF4-FFF2-40B4-BE49-F238E27FC236}">
                    <a16:creationId xmlns:a16="http://schemas.microsoft.com/office/drawing/2014/main" id="{9AB17775-A2F7-4DC0-A629-24EDDE11FFA9}"/>
                  </a:ext>
                </a:extLst>
              </p:cNvPr>
              <p:cNvSpPr/>
              <p:nvPr/>
            </p:nvSpPr>
            <p:spPr>
              <a:xfrm>
                <a:off x="101752" y="924129"/>
                <a:ext cx="2480084" cy="2504871"/>
              </a:xfrm>
              <a:prstGeom prst="donut">
                <a:avLst>
                  <a:gd name="adj" fmla="val 418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101">
                <a:extLst>
                  <a:ext uri="{FF2B5EF4-FFF2-40B4-BE49-F238E27FC236}">
                    <a16:creationId xmlns:a16="http://schemas.microsoft.com/office/drawing/2014/main" id="{F732B650-32D2-414E-8CF8-ADC099D5F7BD}"/>
                  </a:ext>
                </a:extLst>
              </p:cNvPr>
              <p:cNvGrpSpPr/>
              <p:nvPr/>
            </p:nvGrpSpPr>
            <p:grpSpPr>
              <a:xfrm>
                <a:off x="1040261" y="545975"/>
                <a:ext cx="603066" cy="614314"/>
                <a:chOff x="1237069" y="855364"/>
                <a:chExt cx="627567" cy="626121"/>
              </a:xfrm>
            </p:grpSpPr>
            <p:sp>
              <p:nvSpPr>
                <p:cNvPr id="7" name="Freeform: Shape 102">
                  <a:extLst>
                    <a:ext uri="{FF2B5EF4-FFF2-40B4-BE49-F238E27FC236}">
                      <a16:creationId xmlns:a16="http://schemas.microsoft.com/office/drawing/2014/main" id="{68DC28AE-07BB-4ADD-BFFD-CFA3C448B743}"/>
                    </a:ext>
                  </a:extLst>
                </p:cNvPr>
                <p:cNvSpPr/>
                <p:nvPr/>
              </p:nvSpPr>
              <p:spPr>
                <a:xfrm>
                  <a:off x="1237069" y="1166703"/>
                  <a:ext cx="627567" cy="260086"/>
                </a:xfrm>
                <a:custGeom>
                  <a:avLst/>
                  <a:gdLst>
                    <a:gd name="connsiteX0" fmla="*/ 151514 w 1541721"/>
                    <a:gd name="connsiteY0" fmla="*/ 0 h 606057"/>
                    <a:gd name="connsiteX1" fmla="*/ 1390207 w 1541721"/>
                    <a:gd name="connsiteY1" fmla="*/ 0 h 606057"/>
                    <a:gd name="connsiteX2" fmla="*/ 1541721 w 1541721"/>
                    <a:gd name="connsiteY2" fmla="*/ 606057 h 606057"/>
                    <a:gd name="connsiteX3" fmla="*/ 1407043 w 1541721"/>
                    <a:gd name="connsiteY3" fmla="*/ 606057 h 606057"/>
                    <a:gd name="connsiteX4" fmla="*/ 1321982 w 1541721"/>
                    <a:gd name="connsiteY4" fmla="*/ 513022 h 606057"/>
                    <a:gd name="connsiteX5" fmla="*/ 1236921 w 1541721"/>
                    <a:gd name="connsiteY5" fmla="*/ 606057 h 606057"/>
                    <a:gd name="connsiteX6" fmla="*/ 307855 w 1541721"/>
                    <a:gd name="connsiteY6" fmla="*/ 606057 h 606057"/>
                    <a:gd name="connsiteX7" fmla="*/ 301662 w 1541721"/>
                    <a:gd name="connsiteY7" fmla="*/ 572503 h 606057"/>
                    <a:gd name="connsiteX8" fmla="*/ 223285 w 1541721"/>
                    <a:gd name="connsiteY8" fmla="*/ 515681 h 606057"/>
                    <a:gd name="connsiteX9" fmla="*/ 144909 w 1541721"/>
                    <a:gd name="connsiteY9" fmla="*/ 572503 h 606057"/>
                    <a:gd name="connsiteX10" fmla="*/ 138715 w 1541721"/>
                    <a:gd name="connsiteY10" fmla="*/ 606057 h 606057"/>
                    <a:gd name="connsiteX11" fmla="*/ 0 w 1541721"/>
                    <a:gd name="connsiteY11" fmla="*/ 606057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1721" h="606057">
                      <a:moveTo>
                        <a:pt x="151514" y="0"/>
                      </a:moveTo>
                      <a:lnTo>
                        <a:pt x="1390207" y="0"/>
                      </a:lnTo>
                      <a:lnTo>
                        <a:pt x="1541721" y="606057"/>
                      </a:lnTo>
                      <a:lnTo>
                        <a:pt x="1407043" y="606057"/>
                      </a:lnTo>
                      <a:cubicBezTo>
                        <a:pt x="1407043" y="554675"/>
                        <a:pt x="1368960" y="513022"/>
                        <a:pt x="1321982" y="513022"/>
                      </a:cubicBezTo>
                      <a:cubicBezTo>
                        <a:pt x="1275004" y="513022"/>
                        <a:pt x="1236921" y="554675"/>
                        <a:pt x="1236921" y="606057"/>
                      </a:cubicBezTo>
                      <a:lnTo>
                        <a:pt x="307855" y="606057"/>
                      </a:lnTo>
                      <a:lnTo>
                        <a:pt x="301662" y="572503"/>
                      </a:lnTo>
                      <a:cubicBezTo>
                        <a:pt x="288749" y="539111"/>
                        <a:pt x="258519" y="515681"/>
                        <a:pt x="223285" y="515681"/>
                      </a:cubicBezTo>
                      <a:cubicBezTo>
                        <a:pt x="188052" y="515681"/>
                        <a:pt x="157822" y="539111"/>
                        <a:pt x="144909" y="572503"/>
                      </a:cubicBezTo>
                      <a:lnTo>
                        <a:pt x="138715" y="606057"/>
                      </a:lnTo>
                      <a:lnTo>
                        <a:pt x="0" y="6060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: Shape 103">
                  <a:extLst>
                    <a:ext uri="{FF2B5EF4-FFF2-40B4-BE49-F238E27FC236}">
                      <a16:creationId xmlns:a16="http://schemas.microsoft.com/office/drawing/2014/main" id="{66D7A07D-6FAA-468C-A6C6-A761AF10FE64}"/>
                    </a:ext>
                  </a:extLst>
                </p:cNvPr>
                <p:cNvSpPr/>
                <p:nvPr/>
              </p:nvSpPr>
              <p:spPr>
                <a:xfrm rot="947087">
                  <a:off x="1369089" y="855364"/>
                  <a:ext cx="461547" cy="626121"/>
                </a:xfrm>
                <a:custGeom>
                  <a:avLst/>
                  <a:gdLst>
                    <a:gd name="connsiteX0" fmla="*/ 244594 w 1149510"/>
                    <a:gd name="connsiteY0" fmla="*/ 27317 h 1458999"/>
                    <a:gd name="connsiteX1" fmla="*/ 540239 w 1149510"/>
                    <a:gd name="connsiteY1" fmla="*/ 43712 h 1458999"/>
                    <a:gd name="connsiteX2" fmla="*/ 508848 w 1149510"/>
                    <a:gd name="connsiteY2" fmla="*/ 108480 h 1458999"/>
                    <a:gd name="connsiteX3" fmla="*/ 508625 w 1149510"/>
                    <a:gd name="connsiteY3" fmla="*/ 108657 h 1458999"/>
                    <a:gd name="connsiteX4" fmla="*/ 1149510 w 1149510"/>
                    <a:gd name="connsiteY4" fmla="*/ 1151642 h 1458999"/>
                    <a:gd name="connsiteX5" fmla="*/ 1110557 w 1149510"/>
                    <a:gd name="connsiteY5" fmla="*/ 1175577 h 1458999"/>
                    <a:gd name="connsiteX6" fmla="*/ 471726 w 1149510"/>
                    <a:gd name="connsiteY6" fmla="*/ 135934 h 1458999"/>
                    <a:gd name="connsiteX7" fmla="*/ 471724 w 1149510"/>
                    <a:gd name="connsiteY7" fmla="*/ 135935 h 1458999"/>
                    <a:gd name="connsiteX8" fmla="*/ 450195 w 1149510"/>
                    <a:gd name="connsiteY8" fmla="*/ 100899 h 1458999"/>
                    <a:gd name="connsiteX9" fmla="*/ 463150 w 1149510"/>
                    <a:gd name="connsiteY9" fmla="*/ 93451 h 1458999"/>
                    <a:gd name="connsiteX10" fmla="*/ 481505 w 1149510"/>
                    <a:gd name="connsiteY10" fmla="*/ 79772 h 1458999"/>
                    <a:gd name="connsiteX11" fmla="*/ 486951 w 1149510"/>
                    <a:gd name="connsiteY11" fmla="*/ 73388 h 1458999"/>
                    <a:gd name="connsiteX12" fmla="*/ 508622 w 1149510"/>
                    <a:gd name="connsiteY12" fmla="*/ 108656 h 1458999"/>
                    <a:gd name="connsiteX13" fmla="*/ 508623 w 1149510"/>
                    <a:gd name="connsiteY13" fmla="*/ 108656 h 1458999"/>
                    <a:gd name="connsiteX14" fmla="*/ 486952 w 1149510"/>
                    <a:gd name="connsiteY14" fmla="*/ 73388 h 1458999"/>
                    <a:gd name="connsiteX15" fmla="*/ 492055 w 1149510"/>
                    <a:gd name="connsiteY15" fmla="*/ 67407 h 1458999"/>
                    <a:gd name="connsiteX16" fmla="*/ 493953 w 1149510"/>
                    <a:gd name="connsiteY16" fmla="*/ 56797 h 1458999"/>
                    <a:gd name="connsiteX17" fmla="*/ 257679 w 1149510"/>
                    <a:gd name="connsiteY17" fmla="*/ 73603 h 1458999"/>
                    <a:gd name="connsiteX18" fmla="*/ 47573 w 1149510"/>
                    <a:gd name="connsiteY18" fmla="*/ 182981 h 1458999"/>
                    <a:gd name="connsiteX19" fmla="*/ 54745 w 1149510"/>
                    <a:gd name="connsiteY19" fmla="*/ 191028 h 1458999"/>
                    <a:gd name="connsiteX20" fmla="*/ 62223 w 1149510"/>
                    <a:gd name="connsiteY20" fmla="*/ 193452 h 1458999"/>
                    <a:gd name="connsiteX21" fmla="*/ 62223 w 1149510"/>
                    <a:gd name="connsiteY21" fmla="*/ 193452 h 1458999"/>
                    <a:gd name="connsiteX22" fmla="*/ 70205 w 1149510"/>
                    <a:gd name="connsiteY22" fmla="*/ 196040 h 1458999"/>
                    <a:gd name="connsiteX23" fmla="*/ 93005 w 1149510"/>
                    <a:gd name="connsiteY23" fmla="*/ 198085 h 1458999"/>
                    <a:gd name="connsiteX24" fmla="*/ 107942 w 1149510"/>
                    <a:gd name="connsiteY24" fmla="*/ 197648 h 1458999"/>
                    <a:gd name="connsiteX25" fmla="*/ 107941 w 1149510"/>
                    <a:gd name="connsiteY25" fmla="*/ 238769 h 1458999"/>
                    <a:gd name="connsiteX26" fmla="*/ 107943 w 1149510"/>
                    <a:gd name="connsiteY26" fmla="*/ 238769 h 1458999"/>
                    <a:gd name="connsiteX27" fmla="*/ 107944 w 1149510"/>
                    <a:gd name="connsiteY27" fmla="*/ 1458999 h 1458999"/>
                    <a:gd name="connsiteX28" fmla="*/ 62225 w 1149510"/>
                    <a:gd name="connsiteY28" fmla="*/ 1458999 h 1458999"/>
                    <a:gd name="connsiteX29" fmla="*/ 62225 w 1149510"/>
                    <a:gd name="connsiteY29" fmla="*/ 234847 h 1458999"/>
                    <a:gd name="connsiteX30" fmla="*/ 62224 w 1149510"/>
                    <a:gd name="connsiteY30" fmla="*/ 234847 h 1458999"/>
                    <a:gd name="connsiteX31" fmla="*/ 62224 w 1149510"/>
                    <a:gd name="connsiteY31" fmla="*/ 234847 h 1458999"/>
                    <a:gd name="connsiteX32" fmla="*/ 61941 w 1149510"/>
                    <a:gd name="connsiteY32" fmla="*/ 234814 h 1458999"/>
                    <a:gd name="connsiteX33" fmla="*/ 1287 w 1149510"/>
                    <a:gd name="connsiteY33" fmla="*/ 196066 h 1458999"/>
                    <a:gd name="connsiteX34" fmla="*/ 244594 w 1149510"/>
                    <a:gd name="connsiteY34" fmla="*/ 27317 h 145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49510" h="1458999">
                      <a:moveTo>
                        <a:pt x="244594" y="27317"/>
                      </a:moveTo>
                      <a:cubicBezTo>
                        <a:pt x="393422" y="-14755"/>
                        <a:pt x="525786" y="-7414"/>
                        <a:pt x="540239" y="43712"/>
                      </a:cubicBezTo>
                      <a:cubicBezTo>
                        <a:pt x="545659" y="62885"/>
                        <a:pt x="533727" y="85492"/>
                        <a:pt x="508848" y="108480"/>
                      </a:cubicBezTo>
                      <a:lnTo>
                        <a:pt x="508625" y="108657"/>
                      </a:lnTo>
                      <a:lnTo>
                        <a:pt x="1149510" y="1151642"/>
                      </a:lnTo>
                      <a:lnTo>
                        <a:pt x="1110557" y="1175577"/>
                      </a:lnTo>
                      <a:lnTo>
                        <a:pt x="471726" y="135934"/>
                      </a:lnTo>
                      <a:lnTo>
                        <a:pt x="471724" y="135935"/>
                      </a:lnTo>
                      <a:lnTo>
                        <a:pt x="450195" y="100899"/>
                      </a:lnTo>
                      <a:lnTo>
                        <a:pt x="463150" y="93451"/>
                      </a:lnTo>
                      <a:cubicBezTo>
                        <a:pt x="470476" y="88721"/>
                        <a:pt x="476641" y="84137"/>
                        <a:pt x="481505" y="79772"/>
                      </a:cubicBezTo>
                      <a:lnTo>
                        <a:pt x="486951" y="73388"/>
                      </a:lnTo>
                      <a:lnTo>
                        <a:pt x="508622" y="108656"/>
                      </a:lnTo>
                      <a:lnTo>
                        <a:pt x="508623" y="108656"/>
                      </a:lnTo>
                      <a:lnTo>
                        <a:pt x="486952" y="73388"/>
                      </a:lnTo>
                      <a:lnTo>
                        <a:pt x="492055" y="67407"/>
                      </a:lnTo>
                      <a:cubicBezTo>
                        <a:pt x="494177" y="63553"/>
                        <a:pt x="494856" y="59992"/>
                        <a:pt x="493953" y="56797"/>
                      </a:cubicBezTo>
                      <a:cubicBezTo>
                        <a:pt x="486726" y="31233"/>
                        <a:pt x="380943" y="38758"/>
                        <a:pt x="257679" y="73603"/>
                      </a:cubicBezTo>
                      <a:cubicBezTo>
                        <a:pt x="134414" y="108448"/>
                        <a:pt x="40347" y="157418"/>
                        <a:pt x="47573" y="182981"/>
                      </a:cubicBezTo>
                      <a:cubicBezTo>
                        <a:pt x="48477" y="186177"/>
                        <a:pt x="50920" y="188855"/>
                        <a:pt x="54745" y="191028"/>
                      </a:cubicBezTo>
                      <a:lnTo>
                        <a:pt x="62223" y="193452"/>
                      </a:lnTo>
                      <a:lnTo>
                        <a:pt x="62223" y="193452"/>
                      </a:lnTo>
                      <a:lnTo>
                        <a:pt x="70205" y="196040"/>
                      </a:lnTo>
                      <a:cubicBezTo>
                        <a:pt x="76634" y="197211"/>
                        <a:pt x="84287" y="197889"/>
                        <a:pt x="93005" y="198085"/>
                      </a:cubicBezTo>
                      <a:lnTo>
                        <a:pt x="107942" y="197648"/>
                      </a:lnTo>
                      <a:lnTo>
                        <a:pt x="107941" y="238769"/>
                      </a:lnTo>
                      <a:lnTo>
                        <a:pt x="107943" y="238769"/>
                      </a:lnTo>
                      <a:lnTo>
                        <a:pt x="107944" y="1458999"/>
                      </a:lnTo>
                      <a:lnTo>
                        <a:pt x="62225" y="1458999"/>
                      </a:lnTo>
                      <a:lnTo>
                        <a:pt x="62225" y="234847"/>
                      </a:lnTo>
                      <a:lnTo>
                        <a:pt x="62224" y="234847"/>
                      </a:lnTo>
                      <a:lnTo>
                        <a:pt x="62224" y="234847"/>
                      </a:lnTo>
                      <a:lnTo>
                        <a:pt x="61941" y="234814"/>
                      </a:lnTo>
                      <a:cubicBezTo>
                        <a:pt x="28708" y="228253"/>
                        <a:pt x="6707" y="215238"/>
                        <a:pt x="1287" y="196066"/>
                      </a:cubicBezTo>
                      <a:cubicBezTo>
                        <a:pt x="-13166" y="144939"/>
                        <a:pt x="95766" y="69388"/>
                        <a:pt x="244594" y="27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" name="Freeform: Shape 48">
              <a:extLst>
                <a:ext uri="{FF2B5EF4-FFF2-40B4-BE49-F238E27FC236}">
                  <a16:creationId xmlns:a16="http://schemas.microsoft.com/office/drawing/2014/main" id="{61499A31-4C0D-4F5D-90EF-D3254C84C71A}"/>
                </a:ext>
              </a:extLst>
            </p:cNvPr>
            <p:cNvSpPr/>
            <p:nvPr/>
          </p:nvSpPr>
          <p:spPr>
            <a:xfrm>
              <a:off x="1768546" y="0"/>
              <a:ext cx="27432" cy="1700204"/>
            </a:xfrm>
            <a:custGeom>
              <a:avLst/>
              <a:gdLst>
                <a:gd name="connsiteX0" fmla="*/ 0 w 27432"/>
                <a:gd name="connsiteY0" fmla="*/ 0 h 1700204"/>
                <a:gd name="connsiteX1" fmla="*/ 27432 w 27432"/>
                <a:gd name="connsiteY1" fmla="*/ 0 h 1700204"/>
                <a:gd name="connsiteX2" fmla="*/ 27432 w 27432"/>
                <a:gd name="connsiteY2" fmla="*/ 1700204 h 1700204"/>
                <a:gd name="connsiteX3" fmla="*/ 0 w 27432"/>
                <a:gd name="connsiteY3" fmla="*/ 1700204 h 1700204"/>
                <a:gd name="connsiteX4" fmla="*/ 0 w 27432"/>
                <a:gd name="connsiteY4" fmla="*/ 0 h 170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1700204">
                  <a:moveTo>
                    <a:pt x="0" y="0"/>
                  </a:moveTo>
                  <a:lnTo>
                    <a:pt x="27432" y="0"/>
                  </a:lnTo>
                  <a:lnTo>
                    <a:pt x="27432" y="1700204"/>
                  </a:lnTo>
                  <a:lnTo>
                    <a:pt x="0" y="1700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id="{D696926E-F3BF-4450-82ED-0F2EA55342A4}"/>
              </a:ext>
            </a:extLst>
          </p:cNvPr>
          <p:cNvGrpSpPr/>
          <p:nvPr/>
        </p:nvGrpSpPr>
        <p:grpSpPr>
          <a:xfrm>
            <a:off x="3539758" y="-23120"/>
            <a:ext cx="2796697" cy="3496880"/>
            <a:chOff x="3539758" y="-23120"/>
            <a:chExt cx="2796697" cy="3496880"/>
          </a:xfrm>
        </p:grpSpPr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658F076B-1482-44E9-B1FB-929AAE6D05A0}"/>
                </a:ext>
              </a:extLst>
            </p:cNvPr>
            <p:cNvGrpSpPr/>
            <p:nvPr/>
          </p:nvGrpSpPr>
          <p:grpSpPr>
            <a:xfrm>
              <a:off x="3539758" y="386301"/>
              <a:ext cx="2796697" cy="3087459"/>
              <a:chOff x="101752" y="545975"/>
              <a:chExt cx="2480084" cy="2883025"/>
            </a:xfrm>
          </p:grpSpPr>
          <p:sp>
            <p:nvSpPr>
              <p:cNvPr id="12" name="Circle: Hollow 22">
                <a:extLst>
                  <a:ext uri="{FF2B5EF4-FFF2-40B4-BE49-F238E27FC236}">
                    <a16:creationId xmlns:a16="http://schemas.microsoft.com/office/drawing/2014/main" id="{AA243C0E-A9A8-441E-BE03-1C90F9A9AA6D}"/>
                  </a:ext>
                </a:extLst>
              </p:cNvPr>
              <p:cNvSpPr/>
              <p:nvPr/>
            </p:nvSpPr>
            <p:spPr>
              <a:xfrm>
                <a:off x="101752" y="924129"/>
                <a:ext cx="2480084" cy="2504871"/>
              </a:xfrm>
              <a:prstGeom prst="donut">
                <a:avLst>
                  <a:gd name="adj" fmla="val 418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Group 23">
                <a:extLst>
                  <a:ext uri="{FF2B5EF4-FFF2-40B4-BE49-F238E27FC236}">
                    <a16:creationId xmlns:a16="http://schemas.microsoft.com/office/drawing/2014/main" id="{57E6D0DA-35A4-4122-AB29-0FAA13D5A2CA}"/>
                  </a:ext>
                </a:extLst>
              </p:cNvPr>
              <p:cNvGrpSpPr/>
              <p:nvPr/>
            </p:nvGrpSpPr>
            <p:grpSpPr>
              <a:xfrm>
                <a:off x="1040261" y="545975"/>
                <a:ext cx="603066" cy="614314"/>
                <a:chOff x="1237069" y="855364"/>
                <a:chExt cx="627567" cy="626121"/>
              </a:xfrm>
            </p:grpSpPr>
            <p:sp>
              <p:nvSpPr>
                <p:cNvPr id="14" name="Freeform: Shape 24">
                  <a:extLst>
                    <a:ext uri="{FF2B5EF4-FFF2-40B4-BE49-F238E27FC236}">
                      <a16:creationId xmlns:a16="http://schemas.microsoft.com/office/drawing/2014/main" id="{CCED0AFA-0795-49EB-AEBC-20B27A6BE463}"/>
                    </a:ext>
                  </a:extLst>
                </p:cNvPr>
                <p:cNvSpPr/>
                <p:nvPr/>
              </p:nvSpPr>
              <p:spPr>
                <a:xfrm>
                  <a:off x="1237069" y="1166703"/>
                  <a:ext cx="627567" cy="260086"/>
                </a:xfrm>
                <a:custGeom>
                  <a:avLst/>
                  <a:gdLst>
                    <a:gd name="connsiteX0" fmla="*/ 151514 w 1541721"/>
                    <a:gd name="connsiteY0" fmla="*/ 0 h 606057"/>
                    <a:gd name="connsiteX1" fmla="*/ 1390207 w 1541721"/>
                    <a:gd name="connsiteY1" fmla="*/ 0 h 606057"/>
                    <a:gd name="connsiteX2" fmla="*/ 1541721 w 1541721"/>
                    <a:gd name="connsiteY2" fmla="*/ 606057 h 606057"/>
                    <a:gd name="connsiteX3" fmla="*/ 1407043 w 1541721"/>
                    <a:gd name="connsiteY3" fmla="*/ 606057 h 606057"/>
                    <a:gd name="connsiteX4" fmla="*/ 1321982 w 1541721"/>
                    <a:gd name="connsiteY4" fmla="*/ 513022 h 606057"/>
                    <a:gd name="connsiteX5" fmla="*/ 1236921 w 1541721"/>
                    <a:gd name="connsiteY5" fmla="*/ 606057 h 606057"/>
                    <a:gd name="connsiteX6" fmla="*/ 307855 w 1541721"/>
                    <a:gd name="connsiteY6" fmla="*/ 606057 h 606057"/>
                    <a:gd name="connsiteX7" fmla="*/ 301662 w 1541721"/>
                    <a:gd name="connsiteY7" fmla="*/ 572503 h 606057"/>
                    <a:gd name="connsiteX8" fmla="*/ 223285 w 1541721"/>
                    <a:gd name="connsiteY8" fmla="*/ 515681 h 606057"/>
                    <a:gd name="connsiteX9" fmla="*/ 144909 w 1541721"/>
                    <a:gd name="connsiteY9" fmla="*/ 572503 h 606057"/>
                    <a:gd name="connsiteX10" fmla="*/ 138715 w 1541721"/>
                    <a:gd name="connsiteY10" fmla="*/ 606057 h 606057"/>
                    <a:gd name="connsiteX11" fmla="*/ 0 w 1541721"/>
                    <a:gd name="connsiteY11" fmla="*/ 606057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1721" h="606057">
                      <a:moveTo>
                        <a:pt x="151514" y="0"/>
                      </a:moveTo>
                      <a:lnTo>
                        <a:pt x="1390207" y="0"/>
                      </a:lnTo>
                      <a:lnTo>
                        <a:pt x="1541721" y="606057"/>
                      </a:lnTo>
                      <a:lnTo>
                        <a:pt x="1407043" y="606057"/>
                      </a:lnTo>
                      <a:cubicBezTo>
                        <a:pt x="1407043" y="554675"/>
                        <a:pt x="1368960" y="513022"/>
                        <a:pt x="1321982" y="513022"/>
                      </a:cubicBezTo>
                      <a:cubicBezTo>
                        <a:pt x="1275004" y="513022"/>
                        <a:pt x="1236921" y="554675"/>
                        <a:pt x="1236921" y="606057"/>
                      </a:cubicBezTo>
                      <a:lnTo>
                        <a:pt x="307855" y="606057"/>
                      </a:lnTo>
                      <a:lnTo>
                        <a:pt x="301662" y="572503"/>
                      </a:lnTo>
                      <a:cubicBezTo>
                        <a:pt x="288749" y="539111"/>
                        <a:pt x="258519" y="515681"/>
                        <a:pt x="223285" y="515681"/>
                      </a:cubicBezTo>
                      <a:cubicBezTo>
                        <a:pt x="188052" y="515681"/>
                        <a:pt x="157822" y="539111"/>
                        <a:pt x="144909" y="572503"/>
                      </a:cubicBezTo>
                      <a:lnTo>
                        <a:pt x="138715" y="606057"/>
                      </a:lnTo>
                      <a:lnTo>
                        <a:pt x="0" y="6060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25">
                  <a:extLst>
                    <a:ext uri="{FF2B5EF4-FFF2-40B4-BE49-F238E27FC236}">
                      <a16:creationId xmlns:a16="http://schemas.microsoft.com/office/drawing/2014/main" id="{A9B1C21B-30ED-4422-B808-7A345572201E}"/>
                    </a:ext>
                  </a:extLst>
                </p:cNvPr>
                <p:cNvSpPr/>
                <p:nvPr/>
              </p:nvSpPr>
              <p:spPr>
                <a:xfrm rot="947087">
                  <a:off x="1369089" y="855364"/>
                  <a:ext cx="461547" cy="626121"/>
                </a:xfrm>
                <a:custGeom>
                  <a:avLst/>
                  <a:gdLst>
                    <a:gd name="connsiteX0" fmla="*/ 244594 w 1149510"/>
                    <a:gd name="connsiteY0" fmla="*/ 27317 h 1458999"/>
                    <a:gd name="connsiteX1" fmla="*/ 540239 w 1149510"/>
                    <a:gd name="connsiteY1" fmla="*/ 43712 h 1458999"/>
                    <a:gd name="connsiteX2" fmla="*/ 508848 w 1149510"/>
                    <a:gd name="connsiteY2" fmla="*/ 108480 h 1458999"/>
                    <a:gd name="connsiteX3" fmla="*/ 508625 w 1149510"/>
                    <a:gd name="connsiteY3" fmla="*/ 108657 h 1458999"/>
                    <a:gd name="connsiteX4" fmla="*/ 1149510 w 1149510"/>
                    <a:gd name="connsiteY4" fmla="*/ 1151642 h 1458999"/>
                    <a:gd name="connsiteX5" fmla="*/ 1110557 w 1149510"/>
                    <a:gd name="connsiteY5" fmla="*/ 1175577 h 1458999"/>
                    <a:gd name="connsiteX6" fmla="*/ 471726 w 1149510"/>
                    <a:gd name="connsiteY6" fmla="*/ 135934 h 1458999"/>
                    <a:gd name="connsiteX7" fmla="*/ 471724 w 1149510"/>
                    <a:gd name="connsiteY7" fmla="*/ 135935 h 1458999"/>
                    <a:gd name="connsiteX8" fmla="*/ 450195 w 1149510"/>
                    <a:gd name="connsiteY8" fmla="*/ 100899 h 1458999"/>
                    <a:gd name="connsiteX9" fmla="*/ 463150 w 1149510"/>
                    <a:gd name="connsiteY9" fmla="*/ 93451 h 1458999"/>
                    <a:gd name="connsiteX10" fmla="*/ 481505 w 1149510"/>
                    <a:gd name="connsiteY10" fmla="*/ 79772 h 1458999"/>
                    <a:gd name="connsiteX11" fmla="*/ 486951 w 1149510"/>
                    <a:gd name="connsiteY11" fmla="*/ 73388 h 1458999"/>
                    <a:gd name="connsiteX12" fmla="*/ 508622 w 1149510"/>
                    <a:gd name="connsiteY12" fmla="*/ 108656 h 1458999"/>
                    <a:gd name="connsiteX13" fmla="*/ 508623 w 1149510"/>
                    <a:gd name="connsiteY13" fmla="*/ 108656 h 1458999"/>
                    <a:gd name="connsiteX14" fmla="*/ 486952 w 1149510"/>
                    <a:gd name="connsiteY14" fmla="*/ 73388 h 1458999"/>
                    <a:gd name="connsiteX15" fmla="*/ 492055 w 1149510"/>
                    <a:gd name="connsiteY15" fmla="*/ 67407 h 1458999"/>
                    <a:gd name="connsiteX16" fmla="*/ 493953 w 1149510"/>
                    <a:gd name="connsiteY16" fmla="*/ 56797 h 1458999"/>
                    <a:gd name="connsiteX17" fmla="*/ 257679 w 1149510"/>
                    <a:gd name="connsiteY17" fmla="*/ 73603 h 1458999"/>
                    <a:gd name="connsiteX18" fmla="*/ 47573 w 1149510"/>
                    <a:gd name="connsiteY18" fmla="*/ 182981 h 1458999"/>
                    <a:gd name="connsiteX19" fmla="*/ 54745 w 1149510"/>
                    <a:gd name="connsiteY19" fmla="*/ 191028 h 1458999"/>
                    <a:gd name="connsiteX20" fmla="*/ 62223 w 1149510"/>
                    <a:gd name="connsiteY20" fmla="*/ 193452 h 1458999"/>
                    <a:gd name="connsiteX21" fmla="*/ 62223 w 1149510"/>
                    <a:gd name="connsiteY21" fmla="*/ 193452 h 1458999"/>
                    <a:gd name="connsiteX22" fmla="*/ 70205 w 1149510"/>
                    <a:gd name="connsiteY22" fmla="*/ 196040 h 1458999"/>
                    <a:gd name="connsiteX23" fmla="*/ 93005 w 1149510"/>
                    <a:gd name="connsiteY23" fmla="*/ 198085 h 1458999"/>
                    <a:gd name="connsiteX24" fmla="*/ 107942 w 1149510"/>
                    <a:gd name="connsiteY24" fmla="*/ 197648 h 1458999"/>
                    <a:gd name="connsiteX25" fmla="*/ 107941 w 1149510"/>
                    <a:gd name="connsiteY25" fmla="*/ 238769 h 1458999"/>
                    <a:gd name="connsiteX26" fmla="*/ 107943 w 1149510"/>
                    <a:gd name="connsiteY26" fmla="*/ 238769 h 1458999"/>
                    <a:gd name="connsiteX27" fmla="*/ 107944 w 1149510"/>
                    <a:gd name="connsiteY27" fmla="*/ 1458999 h 1458999"/>
                    <a:gd name="connsiteX28" fmla="*/ 62225 w 1149510"/>
                    <a:gd name="connsiteY28" fmla="*/ 1458999 h 1458999"/>
                    <a:gd name="connsiteX29" fmla="*/ 62225 w 1149510"/>
                    <a:gd name="connsiteY29" fmla="*/ 234847 h 1458999"/>
                    <a:gd name="connsiteX30" fmla="*/ 62224 w 1149510"/>
                    <a:gd name="connsiteY30" fmla="*/ 234847 h 1458999"/>
                    <a:gd name="connsiteX31" fmla="*/ 62224 w 1149510"/>
                    <a:gd name="connsiteY31" fmla="*/ 234847 h 1458999"/>
                    <a:gd name="connsiteX32" fmla="*/ 61941 w 1149510"/>
                    <a:gd name="connsiteY32" fmla="*/ 234814 h 1458999"/>
                    <a:gd name="connsiteX33" fmla="*/ 1287 w 1149510"/>
                    <a:gd name="connsiteY33" fmla="*/ 196066 h 1458999"/>
                    <a:gd name="connsiteX34" fmla="*/ 244594 w 1149510"/>
                    <a:gd name="connsiteY34" fmla="*/ 27317 h 145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49510" h="1458999">
                      <a:moveTo>
                        <a:pt x="244594" y="27317"/>
                      </a:moveTo>
                      <a:cubicBezTo>
                        <a:pt x="393422" y="-14755"/>
                        <a:pt x="525786" y="-7414"/>
                        <a:pt x="540239" y="43712"/>
                      </a:cubicBezTo>
                      <a:cubicBezTo>
                        <a:pt x="545659" y="62885"/>
                        <a:pt x="533727" y="85492"/>
                        <a:pt x="508848" y="108480"/>
                      </a:cubicBezTo>
                      <a:lnTo>
                        <a:pt x="508625" y="108657"/>
                      </a:lnTo>
                      <a:lnTo>
                        <a:pt x="1149510" y="1151642"/>
                      </a:lnTo>
                      <a:lnTo>
                        <a:pt x="1110557" y="1175577"/>
                      </a:lnTo>
                      <a:lnTo>
                        <a:pt x="471726" y="135934"/>
                      </a:lnTo>
                      <a:lnTo>
                        <a:pt x="471724" y="135935"/>
                      </a:lnTo>
                      <a:lnTo>
                        <a:pt x="450195" y="100899"/>
                      </a:lnTo>
                      <a:lnTo>
                        <a:pt x="463150" y="93451"/>
                      </a:lnTo>
                      <a:cubicBezTo>
                        <a:pt x="470476" y="88721"/>
                        <a:pt x="476641" y="84137"/>
                        <a:pt x="481505" y="79772"/>
                      </a:cubicBezTo>
                      <a:lnTo>
                        <a:pt x="486951" y="73388"/>
                      </a:lnTo>
                      <a:lnTo>
                        <a:pt x="508622" y="108656"/>
                      </a:lnTo>
                      <a:lnTo>
                        <a:pt x="508623" y="108656"/>
                      </a:lnTo>
                      <a:lnTo>
                        <a:pt x="486952" y="73388"/>
                      </a:lnTo>
                      <a:lnTo>
                        <a:pt x="492055" y="67407"/>
                      </a:lnTo>
                      <a:cubicBezTo>
                        <a:pt x="494177" y="63553"/>
                        <a:pt x="494856" y="59992"/>
                        <a:pt x="493953" y="56797"/>
                      </a:cubicBezTo>
                      <a:cubicBezTo>
                        <a:pt x="486726" y="31233"/>
                        <a:pt x="380943" y="38758"/>
                        <a:pt x="257679" y="73603"/>
                      </a:cubicBezTo>
                      <a:cubicBezTo>
                        <a:pt x="134414" y="108448"/>
                        <a:pt x="40347" y="157418"/>
                        <a:pt x="47573" y="182981"/>
                      </a:cubicBezTo>
                      <a:cubicBezTo>
                        <a:pt x="48477" y="186177"/>
                        <a:pt x="50920" y="188855"/>
                        <a:pt x="54745" y="191028"/>
                      </a:cubicBezTo>
                      <a:lnTo>
                        <a:pt x="62223" y="193452"/>
                      </a:lnTo>
                      <a:lnTo>
                        <a:pt x="62223" y="193452"/>
                      </a:lnTo>
                      <a:lnTo>
                        <a:pt x="70205" y="196040"/>
                      </a:lnTo>
                      <a:cubicBezTo>
                        <a:pt x="76634" y="197211"/>
                        <a:pt x="84287" y="197889"/>
                        <a:pt x="93005" y="198085"/>
                      </a:cubicBezTo>
                      <a:lnTo>
                        <a:pt x="107942" y="197648"/>
                      </a:lnTo>
                      <a:lnTo>
                        <a:pt x="107941" y="238769"/>
                      </a:lnTo>
                      <a:lnTo>
                        <a:pt x="107943" y="238769"/>
                      </a:lnTo>
                      <a:lnTo>
                        <a:pt x="107944" y="1458999"/>
                      </a:lnTo>
                      <a:lnTo>
                        <a:pt x="62225" y="1458999"/>
                      </a:lnTo>
                      <a:lnTo>
                        <a:pt x="62225" y="234847"/>
                      </a:lnTo>
                      <a:lnTo>
                        <a:pt x="62224" y="234847"/>
                      </a:lnTo>
                      <a:lnTo>
                        <a:pt x="62224" y="234847"/>
                      </a:lnTo>
                      <a:lnTo>
                        <a:pt x="61941" y="234814"/>
                      </a:lnTo>
                      <a:cubicBezTo>
                        <a:pt x="28708" y="228253"/>
                        <a:pt x="6707" y="215238"/>
                        <a:pt x="1287" y="196066"/>
                      </a:cubicBezTo>
                      <a:cubicBezTo>
                        <a:pt x="-13166" y="144939"/>
                        <a:pt x="95766" y="69388"/>
                        <a:pt x="244594" y="27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Freeform: Shape 51">
              <a:extLst>
                <a:ext uri="{FF2B5EF4-FFF2-40B4-BE49-F238E27FC236}">
                  <a16:creationId xmlns:a16="http://schemas.microsoft.com/office/drawing/2014/main" id="{924FE666-CFE4-49C7-B36C-B8592253E7E3}"/>
                </a:ext>
              </a:extLst>
            </p:cNvPr>
            <p:cNvSpPr/>
            <p:nvPr/>
          </p:nvSpPr>
          <p:spPr>
            <a:xfrm>
              <a:off x="4913339" y="-23120"/>
              <a:ext cx="27432" cy="387422"/>
            </a:xfrm>
            <a:custGeom>
              <a:avLst/>
              <a:gdLst>
                <a:gd name="connsiteX0" fmla="*/ 0 w 27432"/>
                <a:gd name="connsiteY0" fmla="*/ 0 h 387422"/>
                <a:gd name="connsiteX1" fmla="*/ 27432 w 27432"/>
                <a:gd name="connsiteY1" fmla="*/ 0 h 387422"/>
                <a:gd name="connsiteX2" fmla="*/ 27432 w 27432"/>
                <a:gd name="connsiteY2" fmla="*/ 387422 h 387422"/>
                <a:gd name="connsiteX3" fmla="*/ 0 w 27432"/>
                <a:gd name="connsiteY3" fmla="*/ 387422 h 387422"/>
                <a:gd name="connsiteX4" fmla="*/ 0 w 27432"/>
                <a:gd name="connsiteY4" fmla="*/ 0 h 38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387422">
                  <a:moveTo>
                    <a:pt x="0" y="0"/>
                  </a:moveTo>
                  <a:lnTo>
                    <a:pt x="27432" y="0"/>
                  </a:lnTo>
                  <a:lnTo>
                    <a:pt x="27432" y="387422"/>
                  </a:lnTo>
                  <a:lnTo>
                    <a:pt x="0" y="387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83FDC1DB-ED6E-4375-8D37-B1FDB1FD9AC5}"/>
              </a:ext>
            </a:extLst>
          </p:cNvPr>
          <p:cNvGrpSpPr/>
          <p:nvPr/>
        </p:nvGrpSpPr>
        <p:grpSpPr>
          <a:xfrm>
            <a:off x="6036993" y="-24623"/>
            <a:ext cx="2796697" cy="6180872"/>
            <a:chOff x="5996428" y="-24622"/>
            <a:chExt cx="2796697" cy="6180872"/>
          </a:xfrm>
        </p:grpSpPr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A7252719-C8EA-443D-AFC7-226E90CA36D9}"/>
                </a:ext>
              </a:extLst>
            </p:cNvPr>
            <p:cNvGrpSpPr/>
            <p:nvPr/>
          </p:nvGrpSpPr>
          <p:grpSpPr>
            <a:xfrm>
              <a:off x="5996428" y="3068791"/>
              <a:ext cx="2796697" cy="3087459"/>
              <a:chOff x="101752" y="545975"/>
              <a:chExt cx="2480084" cy="2883025"/>
            </a:xfrm>
          </p:grpSpPr>
          <p:sp>
            <p:nvSpPr>
              <p:cNvPr id="19" name="Circle: Hollow 32">
                <a:extLst>
                  <a:ext uri="{FF2B5EF4-FFF2-40B4-BE49-F238E27FC236}">
                    <a16:creationId xmlns:a16="http://schemas.microsoft.com/office/drawing/2014/main" id="{2328B41A-FB38-48BA-B159-35DB6622FCDE}"/>
                  </a:ext>
                </a:extLst>
              </p:cNvPr>
              <p:cNvSpPr/>
              <p:nvPr/>
            </p:nvSpPr>
            <p:spPr>
              <a:xfrm>
                <a:off x="101752" y="924129"/>
                <a:ext cx="2480084" cy="2504871"/>
              </a:xfrm>
              <a:prstGeom prst="donut">
                <a:avLst>
                  <a:gd name="adj" fmla="val 4185"/>
                </a:avLst>
              </a:prstGeom>
              <a:solidFill>
                <a:srgbClr val="E82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" name="Group 33">
                <a:extLst>
                  <a:ext uri="{FF2B5EF4-FFF2-40B4-BE49-F238E27FC236}">
                    <a16:creationId xmlns:a16="http://schemas.microsoft.com/office/drawing/2014/main" id="{F11FAB74-9920-4474-8DF8-F7A80EC500A2}"/>
                  </a:ext>
                </a:extLst>
              </p:cNvPr>
              <p:cNvGrpSpPr/>
              <p:nvPr/>
            </p:nvGrpSpPr>
            <p:grpSpPr>
              <a:xfrm>
                <a:off x="1040261" y="545975"/>
                <a:ext cx="603066" cy="614314"/>
                <a:chOff x="1237069" y="855364"/>
                <a:chExt cx="627567" cy="626121"/>
              </a:xfrm>
            </p:grpSpPr>
            <p:sp>
              <p:nvSpPr>
                <p:cNvPr id="21" name="Freeform: Shape 34">
                  <a:extLst>
                    <a:ext uri="{FF2B5EF4-FFF2-40B4-BE49-F238E27FC236}">
                      <a16:creationId xmlns:a16="http://schemas.microsoft.com/office/drawing/2014/main" id="{B48B9A59-71C1-46D0-A01E-99015C8FE574}"/>
                    </a:ext>
                  </a:extLst>
                </p:cNvPr>
                <p:cNvSpPr/>
                <p:nvPr/>
              </p:nvSpPr>
              <p:spPr>
                <a:xfrm>
                  <a:off x="1237069" y="1166703"/>
                  <a:ext cx="627567" cy="260086"/>
                </a:xfrm>
                <a:custGeom>
                  <a:avLst/>
                  <a:gdLst>
                    <a:gd name="connsiteX0" fmla="*/ 151514 w 1541721"/>
                    <a:gd name="connsiteY0" fmla="*/ 0 h 606057"/>
                    <a:gd name="connsiteX1" fmla="*/ 1390207 w 1541721"/>
                    <a:gd name="connsiteY1" fmla="*/ 0 h 606057"/>
                    <a:gd name="connsiteX2" fmla="*/ 1541721 w 1541721"/>
                    <a:gd name="connsiteY2" fmla="*/ 606057 h 606057"/>
                    <a:gd name="connsiteX3" fmla="*/ 1407043 w 1541721"/>
                    <a:gd name="connsiteY3" fmla="*/ 606057 h 606057"/>
                    <a:gd name="connsiteX4" fmla="*/ 1321982 w 1541721"/>
                    <a:gd name="connsiteY4" fmla="*/ 513022 h 606057"/>
                    <a:gd name="connsiteX5" fmla="*/ 1236921 w 1541721"/>
                    <a:gd name="connsiteY5" fmla="*/ 606057 h 606057"/>
                    <a:gd name="connsiteX6" fmla="*/ 307855 w 1541721"/>
                    <a:gd name="connsiteY6" fmla="*/ 606057 h 606057"/>
                    <a:gd name="connsiteX7" fmla="*/ 301662 w 1541721"/>
                    <a:gd name="connsiteY7" fmla="*/ 572503 h 606057"/>
                    <a:gd name="connsiteX8" fmla="*/ 223285 w 1541721"/>
                    <a:gd name="connsiteY8" fmla="*/ 515681 h 606057"/>
                    <a:gd name="connsiteX9" fmla="*/ 144909 w 1541721"/>
                    <a:gd name="connsiteY9" fmla="*/ 572503 h 606057"/>
                    <a:gd name="connsiteX10" fmla="*/ 138715 w 1541721"/>
                    <a:gd name="connsiteY10" fmla="*/ 606057 h 606057"/>
                    <a:gd name="connsiteX11" fmla="*/ 0 w 1541721"/>
                    <a:gd name="connsiteY11" fmla="*/ 606057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1721" h="606057">
                      <a:moveTo>
                        <a:pt x="151514" y="0"/>
                      </a:moveTo>
                      <a:lnTo>
                        <a:pt x="1390207" y="0"/>
                      </a:lnTo>
                      <a:lnTo>
                        <a:pt x="1541721" y="606057"/>
                      </a:lnTo>
                      <a:lnTo>
                        <a:pt x="1407043" y="606057"/>
                      </a:lnTo>
                      <a:cubicBezTo>
                        <a:pt x="1407043" y="554675"/>
                        <a:pt x="1368960" y="513022"/>
                        <a:pt x="1321982" y="513022"/>
                      </a:cubicBezTo>
                      <a:cubicBezTo>
                        <a:pt x="1275004" y="513022"/>
                        <a:pt x="1236921" y="554675"/>
                        <a:pt x="1236921" y="606057"/>
                      </a:cubicBezTo>
                      <a:lnTo>
                        <a:pt x="307855" y="606057"/>
                      </a:lnTo>
                      <a:lnTo>
                        <a:pt x="301662" y="572503"/>
                      </a:lnTo>
                      <a:cubicBezTo>
                        <a:pt x="288749" y="539111"/>
                        <a:pt x="258519" y="515681"/>
                        <a:pt x="223285" y="515681"/>
                      </a:cubicBezTo>
                      <a:cubicBezTo>
                        <a:pt x="188052" y="515681"/>
                        <a:pt x="157822" y="539111"/>
                        <a:pt x="144909" y="572503"/>
                      </a:cubicBezTo>
                      <a:lnTo>
                        <a:pt x="138715" y="606057"/>
                      </a:lnTo>
                      <a:lnTo>
                        <a:pt x="0" y="6060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35">
                  <a:extLst>
                    <a:ext uri="{FF2B5EF4-FFF2-40B4-BE49-F238E27FC236}">
                      <a16:creationId xmlns:a16="http://schemas.microsoft.com/office/drawing/2014/main" id="{AB1D958C-6582-4F04-9781-79B604028240}"/>
                    </a:ext>
                  </a:extLst>
                </p:cNvPr>
                <p:cNvSpPr/>
                <p:nvPr/>
              </p:nvSpPr>
              <p:spPr>
                <a:xfrm rot="947087">
                  <a:off x="1369089" y="855364"/>
                  <a:ext cx="461547" cy="626121"/>
                </a:xfrm>
                <a:custGeom>
                  <a:avLst/>
                  <a:gdLst>
                    <a:gd name="connsiteX0" fmla="*/ 244594 w 1149510"/>
                    <a:gd name="connsiteY0" fmla="*/ 27317 h 1458999"/>
                    <a:gd name="connsiteX1" fmla="*/ 540239 w 1149510"/>
                    <a:gd name="connsiteY1" fmla="*/ 43712 h 1458999"/>
                    <a:gd name="connsiteX2" fmla="*/ 508848 w 1149510"/>
                    <a:gd name="connsiteY2" fmla="*/ 108480 h 1458999"/>
                    <a:gd name="connsiteX3" fmla="*/ 508625 w 1149510"/>
                    <a:gd name="connsiteY3" fmla="*/ 108657 h 1458999"/>
                    <a:gd name="connsiteX4" fmla="*/ 1149510 w 1149510"/>
                    <a:gd name="connsiteY4" fmla="*/ 1151642 h 1458999"/>
                    <a:gd name="connsiteX5" fmla="*/ 1110557 w 1149510"/>
                    <a:gd name="connsiteY5" fmla="*/ 1175577 h 1458999"/>
                    <a:gd name="connsiteX6" fmla="*/ 471726 w 1149510"/>
                    <a:gd name="connsiteY6" fmla="*/ 135934 h 1458999"/>
                    <a:gd name="connsiteX7" fmla="*/ 471724 w 1149510"/>
                    <a:gd name="connsiteY7" fmla="*/ 135935 h 1458999"/>
                    <a:gd name="connsiteX8" fmla="*/ 450195 w 1149510"/>
                    <a:gd name="connsiteY8" fmla="*/ 100899 h 1458999"/>
                    <a:gd name="connsiteX9" fmla="*/ 463150 w 1149510"/>
                    <a:gd name="connsiteY9" fmla="*/ 93451 h 1458999"/>
                    <a:gd name="connsiteX10" fmla="*/ 481505 w 1149510"/>
                    <a:gd name="connsiteY10" fmla="*/ 79772 h 1458999"/>
                    <a:gd name="connsiteX11" fmla="*/ 486951 w 1149510"/>
                    <a:gd name="connsiteY11" fmla="*/ 73388 h 1458999"/>
                    <a:gd name="connsiteX12" fmla="*/ 508622 w 1149510"/>
                    <a:gd name="connsiteY12" fmla="*/ 108656 h 1458999"/>
                    <a:gd name="connsiteX13" fmla="*/ 508623 w 1149510"/>
                    <a:gd name="connsiteY13" fmla="*/ 108656 h 1458999"/>
                    <a:gd name="connsiteX14" fmla="*/ 486952 w 1149510"/>
                    <a:gd name="connsiteY14" fmla="*/ 73388 h 1458999"/>
                    <a:gd name="connsiteX15" fmla="*/ 492055 w 1149510"/>
                    <a:gd name="connsiteY15" fmla="*/ 67407 h 1458999"/>
                    <a:gd name="connsiteX16" fmla="*/ 493953 w 1149510"/>
                    <a:gd name="connsiteY16" fmla="*/ 56797 h 1458999"/>
                    <a:gd name="connsiteX17" fmla="*/ 257679 w 1149510"/>
                    <a:gd name="connsiteY17" fmla="*/ 73603 h 1458999"/>
                    <a:gd name="connsiteX18" fmla="*/ 47573 w 1149510"/>
                    <a:gd name="connsiteY18" fmla="*/ 182981 h 1458999"/>
                    <a:gd name="connsiteX19" fmla="*/ 54745 w 1149510"/>
                    <a:gd name="connsiteY19" fmla="*/ 191028 h 1458999"/>
                    <a:gd name="connsiteX20" fmla="*/ 62223 w 1149510"/>
                    <a:gd name="connsiteY20" fmla="*/ 193452 h 1458999"/>
                    <a:gd name="connsiteX21" fmla="*/ 62223 w 1149510"/>
                    <a:gd name="connsiteY21" fmla="*/ 193452 h 1458999"/>
                    <a:gd name="connsiteX22" fmla="*/ 70205 w 1149510"/>
                    <a:gd name="connsiteY22" fmla="*/ 196040 h 1458999"/>
                    <a:gd name="connsiteX23" fmla="*/ 93005 w 1149510"/>
                    <a:gd name="connsiteY23" fmla="*/ 198085 h 1458999"/>
                    <a:gd name="connsiteX24" fmla="*/ 107942 w 1149510"/>
                    <a:gd name="connsiteY24" fmla="*/ 197648 h 1458999"/>
                    <a:gd name="connsiteX25" fmla="*/ 107941 w 1149510"/>
                    <a:gd name="connsiteY25" fmla="*/ 238769 h 1458999"/>
                    <a:gd name="connsiteX26" fmla="*/ 107943 w 1149510"/>
                    <a:gd name="connsiteY26" fmla="*/ 238769 h 1458999"/>
                    <a:gd name="connsiteX27" fmla="*/ 107944 w 1149510"/>
                    <a:gd name="connsiteY27" fmla="*/ 1458999 h 1458999"/>
                    <a:gd name="connsiteX28" fmla="*/ 62225 w 1149510"/>
                    <a:gd name="connsiteY28" fmla="*/ 1458999 h 1458999"/>
                    <a:gd name="connsiteX29" fmla="*/ 62225 w 1149510"/>
                    <a:gd name="connsiteY29" fmla="*/ 234847 h 1458999"/>
                    <a:gd name="connsiteX30" fmla="*/ 62224 w 1149510"/>
                    <a:gd name="connsiteY30" fmla="*/ 234847 h 1458999"/>
                    <a:gd name="connsiteX31" fmla="*/ 62224 w 1149510"/>
                    <a:gd name="connsiteY31" fmla="*/ 234847 h 1458999"/>
                    <a:gd name="connsiteX32" fmla="*/ 61941 w 1149510"/>
                    <a:gd name="connsiteY32" fmla="*/ 234814 h 1458999"/>
                    <a:gd name="connsiteX33" fmla="*/ 1287 w 1149510"/>
                    <a:gd name="connsiteY33" fmla="*/ 196066 h 1458999"/>
                    <a:gd name="connsiteX34" fmla="*/ 244594 w 1149510"/>
                    <a:gd name="connsiteY34" fmla="*/ 27317 h 145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49510" h="1458999">
                      <a:moveTo>
                        <a:pt x="244594" y="27317"/>
                      </a:moveTo>
                      <a:cubicBezTo>
                        <a:pt x="393422" y="-14755"/>
                        <a:pt x="525786" y="-7414"/>
                        <a:pt x="540239" y="43712"/>
                      </a:cubicBezTo>
                      <a:cubicBezTo>
                        <a:pt x="545659" y="62885"/>
                        <a:pt x="533727" y="85492"/>
                        <a:pt x="508848" y="108480"/>
                      </a:cubicBezTo>
                      <a:lnTo>
                        <a:pt x="508625" y="108657"/>
                      </a:lnTo>
                      <a:lnTo>
                        <a:pt x="1149510" y="1151642"/>
                      </a:lnTo>
                      <a:lnTo>
                        <a:pt x="1110557" y="1175577"/>
                      </a:lnTo>
                      <a:lnTo>
                        <a:pt x="471726" y="135934"/>
                      </a:lnTo>
                      <a:lnTo>
                        <a:pt x="471724" y="135935"/>
                      </a:lnTo>
                      <a:lnTo>
                        <a:pt x="450195" y="100899"/>
                      </a:lnTo>
                      <a:lnTo>
                        <a:pt x="463150" y="93451"/>
                      </a:lnTo>
                      <a:cubicBezTo>
                        <a:pt x="470476" y="88721"/>
                        <a:pt x="476641" y="84137"/>
                        <a:pt x="481505" y="79772"/>
                      </a:cubicBezTo>
                      <a:lnTo>
                        <a:pt x="486951" y="73388"/>
                      </a:lnTo>
                      <a:lnTo>
                        <a:pt x="508622" y="108656"/>
                      </a:lnTo>
                      <a:lnTo>
                        <a:pt x="508623" y="108656"/>
                      </a:lnTo>
                      <a:lnTo>
                        <a:pt x="486952" y="73388"/>
                      </a:lnTo>
                      <a:lnTo>
                        <a:pt x="492055" y="67407"/>
                      </a:lnTo>
                      <a:cubicBezTo>
                        <a:pt x="494177" y="63553"/>
                        <a:pt x="494856" y="59992"/>
                        <a:pt x="493953" y="56797"/>
                      </a:cubicBezTo>
                      <a:cubicBezTo>
                        <a:pt x="486726" y="31233"/>
                        <a:pt x="380943" y="38758"/>
                        <a:pt x="257679" y="73603"/>
                      </a:cubicBezTo>
                      <a:cubicBezTo>
                        <a:pt x="134414" y="108448"/>
                        <a:pt x="40347" y="157418"/>
                        <a:pt x="47573" y="182981"/>
                      </a:cubicBezTo>
                      <a:cubicBezTo>
                        <a:pt x="48477" y="186177"/>
                        <a:pt x="50920" y="188855"/>
                        <a:pt x="54745" y="191028"/>
                      </a:cubicBezTo>
                      <a:lnTo>
                        <a:pt x="62223" y="193452"/>
                      </a:lnTo>
                      <a:lnTo>
                        <a:pt x="62223" y="193452"/>
                      </a:lnTo>
                      <a:lnTo>
                        <a:pt x="70205" y="196040"/>
                      </a:lnTo>
                      <a:cubicBezTo>
                        <a:pt x="76634" y="197211"/>
                        <a:pt x="84287" y="197889"/>
                        <a:pt x="93005" y="198085"/>
                      </a:cubicBezTo>
                      <a:lnTo>
                        <a:pt x="107942" y="197648"/>
                      </a:lnTo>
                      <a:lnTo>
                        <a:pt x="107941" y="238769"/>
                      </a:lnTo>
                      <a:lnTo>
                        <a:pt x="107943" y="238769"/>
                      </a:lnTo>
                      <a:lnTo>
                        <a:pt x="107944" y="1458999"/>
                      </a:lnTo>
                      <a:lnTo>
                        <a:pt x="62225" y="1458999"/>
                      </a:lnTo>
                      <a:lnTo>
                        <a:pt x="62225" y="234847"/>
                      </a:lnTo>
                      <a:lnTo>
                        <a:pt x="62224" y="234847"/>
                      </a:lnTo>
                      <a:lnTo>
                        <a:pt x="62224" y="234847"/>
                      </a:lnTo>
                      <a:lnTo>
                        <a:pt x="61941" y="234814"/>
                      </a:lnTo>
                      <a:cubicBezTo>
                        <a:pt x="28708" y="228253"/>
                        <a:pt x="6707" y="215238"/>
                        <a:pt x="1287" y="196066"/>
                      </a:cubicBezTo>
                      <a:cubicBezTo>
                        <a:pt x="-13166" y="144939"/>
                        <a:pt x="95766" y="69388"/>
                        <a:pt x="244594" y="27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Freeform: Shape 56">
              <a:extLst>
                <a:ext uri="{FF2B5EF4-FFF2-40B4-BE49-F238E27FC236}">
                  <a16:creationId xmlns:a16="http://schemas.microsoft.com/office/drawing/2014/main" id="{63011DD6-FE7C-4C20-988B-68CE2EB36542}"/>
                </a:ext>
              </a:extLst>
            </p:cNvPr>
            <p:cNvSpPr/>
            <p:nvPr/>
          </p:nvSpPr>
          <p:spPr>
            <a:xfrm>
              <a:off x="7368659" y="-24622"/>
              <a:ext cx="27432" cy="3081332"/>
            </a:xfrm>
            <a:custGeom>
              <a:avLst/>
              <a:gdLst>
                <a:gd name="connsiteX0" fmla="*/ 0 w 27432"/>
                <a:gd name="connsiteY0" fmla="*/ 0 h 3072773"/>
                <a:gd name="connsiteX1" fmla="*/ 27432 w 27432"/>
                <a:gd name="connsiteY1" fmla="*/ 0 h 3072773"/>
                <a:gd name="connsiteX2" fmla="*/ 27432 w 27432"/>
                <a:gd name="connsiteY2" fmla="*/ 3072773 h 3072773"/>
                <a:gd name="connsiteX3" fmla="*/ 0 w 27432"/>
                <a:gd name="connsiteY3" fmla="*/ 3072773 h 3072773"/>
                <a:gd name="connsiteX4" fmla="*/ 0 w 27432"/>
                <a:gd name="connsiteY4" fmla="*/ 0 h 30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3072773">
                  <a:moveTo>
                    <a:pt x="0" y="0"/>
                  </a:moveTo>
                  <a:lnTo>
                    <a:pt x="27432" y="0"/>
                  </a:lnTo>
                  <a:lnTo>
                    <a:pt x="27432" y="3072773"/>
                  </a:lnTo>
                  <a:lnTo>
                    <a:pt x="0" y="3072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5DB8CF87-01E9-4E15-A525-E8837AB13F60}"/>
              </a:ext>
            </a:extLst>
          </p:cNvPr>
          <p:cNvGrpSpPr/>
          <p:nvPr/>
        </p:nvGrpSpPr>
        <p:grpSpPr>
          <a:xfrm>
            <a:off x="9129824" y="-24623"/>
            <a:ext cx="2796697" cy="4211881"/>
            <a:chOff x="9129824" y="-24623"/>
            <a:chExt cx="2796697" cy="4211881"/>
          </a:xfrm>
        </p:grpSpPr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id="{0601D71A-5240-4F0E-BBEF-E6328524F70F}"/>
                </a:ext>
              </a:extLst>
            </p:cNvPr>
            <p:cNvGrpSpPr/>
            <p:nvPr/>
          </p:nvGrpSpPr>
          <p:grpSpPr>
            <a:xfrm>
              <a:off x="9129824" y="1099799"/>
              <a:ext cx="2796697" cy="3087459"/>
              <a:chOff x="101752" y="545975"/>
              <a:chExt cx="2480084" cy="2883025"/>
            </a:xfrm>
          </p:grpSpPr>
          <p:sp>
            <p:nvSpPr>
              <p:cNvPr id="26" name="Circle: Hollow 27">
                <a:extLst>
                  <a:ext uri="{FF2B5EF4-FFF2-40B4-BE49-F238E27FC236}">
                    <a16:creationId xmlns:a16="http://schemas.microsoft.com/office/drawing/2014/main" id="{9E9DF448-1CA1-4754-9B1E-1C5B035BBA1D}"/>
                  </a:ext>
                </a:extLst>
              </p:cNvPr>
              <p:cNvSpPr/>
              <p:nvPr/>
            </p:nvSpPr>
            <p:spPr>
              <a:xfrm>
                <a:off x="101752" y="924129"/>
                <a:ext cx="2480084" cy="2504871"/>
              </a:xfrm>
              <a:prstGeom prst="donut">
                <a:avLst>
                  <a:gd name="adj" fmla="val 4185"/>
                </a:avLst>
              </a:prstGeom>
              <a:solidFill>
                <a:srgbClr val="F7F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8">
                <a:extLst>
                  <a:ext uri="{FF2B5EF4-FFF2-40B4-BE49-F238E27FC236}">
                    <a16:creationId xmlns:a16="http://schemas.microsoft.com/office/drawing/2014/main" id="{788AC13E-3F77-4029-880F-A2E549368C99}"/>
                  </a:ext>
                </a:extLst>
              </p:cNvPr>
              <p:cNvGrpSpPr/>
              <p:nvPr/>
            </p:nvGrpSpPr>
            <p:grpSpPr>
              <a:xfrm>
                <a:off x="1040261" y="545975"/>
                <a:ext cx="603066" cy="614314"/>
                <a:chOff x="1237069" y="855364"/>
                <a:chExt cx="627567" cy="626121"/>
              </a:xfrm>
            </p:grpSpPr>
            <p:sp>
              <p:nvSpPr>
                <p:cNvPr id="28" name="Freeform: Shape 29">
                  <a:extLst>
                    <a:ext uri="{FF2B5EF4-FFF2-40B4-BE49-F238E27FC236}">
                      <a16:creationId xmlns:a16="http://schemas.microsoft.com/office/drawing/2014/main" id="{3561C3C7-A409-4AC6-B671-64B471B9873F}"/>
                    </a:ext>
                  </a:extLst>
                </p:cNvPr>
                <p:cNvSpPr/>
                <p:nvPr/>
              </p:nvSpPr>
              <p:spPr>
                <a:xfrm>
                  <a:off x="1237069" y="1166703"/>
                  <a:ext cx="627567" cy="260086"/>
                </a:xfrm>
                <a:custGeom>
                  <a:avLst/>
                  <a:gdLst>
                    <a:gd name="connsiteX0" fmla="*/ 151514 w 1541721"/>
                    <a:gd name="connsiteY0" fmla="*/ 0 h 606057"/>
                    <a:gd name="connsiteX1" fmla="*/ 1390207 w 1541721"/>
                    <a:gd name="connsiteY1" fmla="*/ 0 h 606057"/>
                    <a:gd name="connsiteX2" fmla="*/ 1541721 w 1541721"/>
                    <a:gd name="connsiteY2" fmla="*/ 606057 h 606057"/>
                    <a:gd name="connsiteX3" fmla="*/ 1407043 w 1541721"/>
                    <a:gd name="connsiteY3" fmla="*/ 606057 h 606057"/>
                    <a:gd name="connsiteX4" fmla="*/ 1321982 w 1541721"/>
                    <a:gd name="connsiteY4" fmla="*/ 513022 h 606057"/>
                    <a:gd name="connsiteX5" fmla="*/ 1236921 w 1541721"/>
                    <a:gd name="connsiteY5" fmla="*/ 606057 h 606057"/>
                    <a:gd name="connsiteX6" fmla="*/ 307855 w 1541721"/>
                    <a:gd name="connsiteY6" fmla="*/ 606057 h 606057"/>
                    <a:gd name="connsiteX7" fmla="*/ 301662 w 1541721"/>
                    <a:gd name="connsiteY7" fmla="*/ 572503 h 606057"/>
                    <a:gd name="connsiteX8" fmla="*/ 223285 w 1541721"/>
                    <a:gd name="connsiteY8" fmla="*/ 515681 h 606057"/>
                    <a:gd name="connsiteX9" fmla="*/ 144909 w 1541721"/>
                    <a:gd name="connsiteY9" fmla="*/ 572503 h 606057"/>
                    <a:gd name="connsiteX10" fmla="*/ 138715 w 1541721"/>
                    <a:gd name="connsiteY10" fmla="*/ 606057 h 606057"/>
                    <a:gd name="connsiteX11" fmla="*/ 0 w 1541721"/>
                    <a:gd name="connsiteY11" fmla="*/ 606057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1721" h="606057">
                      <a:moveTo>
                        <a:pt x="151514" y="0"/>
                      </a:moveTo>
                      <a:lnTo>
                        <a:pt x="1390207" y="0"/>
                      </a:lnTo>
                      <a:lnTo>
                        <a:pt x="1541721" y="606057"/>
                      </a:lnTo>
                      <a:lnTo>
                        <a:pt x="1407043" y="606057"/>
                      </a:lnTo>
                      <a:cubicBezTo>
                        <a:pt x="1407043" y="554675"/>
                        <a:pt x="1368960" y="513022"/>
                        <a:pt x="1321982" y="513022"/>
                      </a:cubicBezTo>
                      <a:cubicBezTo>
                        <a:pt x="1275004" y="513022"/>
                        <a:pt x="1236921" y="554675"/>
                        <a:pt x="1236921" y="606057"/>
                      </a:cubicBezTo>
                      <a:lnTo>
                        <a:pt x="307855" y="606057"/>
                      </a:lnTo>
                      <a:lnTo>
                        <a:pt x="301662" y="572503"/>
                      </a:lnTo>
                      <a:cubicBezTo>
                        <a:pt x="288749" y="539111"/>
                        <a:pt x="258519" y="515681"/>
                        <a:pt x="223285" y="515681"/>
                      </a:cubicBezTo>
                      <a:cubicBezTo>
                        <a:pt x="188052" y="515681"/>
                        <a:pt x="157822" y="539111"/>
                        <a:pt x="144909" y="572503"/>
                      </a:cubicBezTo>
                      <a:lnTo>
                        <a:pt x="138715" y="606057"/>
                      </a:lnTo>
                      <a:lnTo>
                        <a:pt x="0" y="6060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30">
                  <a:extLst>
                    <a:ext uri="{FF2B5EF4-FFF2-40B4-BE49-F238E27FC236}">
                      <a16:creationId xmlns:a16="http://schemas.microsoft.com/office/drawing/2014/main" id="{849F0FFF-A066-49CA-9955-03DEB34D22C2}"/>
                    </a:ext>
                  </a:extLst>
                </p:cNvPr>
                <p:cNvSpPr/>
                <p:nvPr/>
              </p:nvSpPr>
              <p:spPr>
                <a:xfrm rot="947087">
                  <a:off x="1369089" y="855364"/>
                  <a:ext cx="461547" cy="626121"/>
                </a:xfrm>
                <a:custGeom>
                  <a:avLst/>
                  <a:gdLst>
                    <a:gd name="connsiteX0" fmla="*/ 244594 w 1149510"/>
                    <a:gd name="connsiteY0" fmla="*/ 27317 h 1458999"/>
                    <a:gd name="connsiteX1" fmla="*/ 540239 w 1149510"/>
                    <a:gd name="connsiteY1" fmla="*/ 43712 h 1458999"/>
                    <a:gd name="connsiteX2" fmla="*/ 508848 w 1149510"/>
                    <a:gd name="connsiteY2" fmla="*/ 108480 h 1458999"/>
                    <a:gd name="connsiteX3" fmla="*/ 508625 w 1149510"/>
                    <a:gd name="connsiteY3" fmla="*/ 108657 h 1458999"/>
                    <a:gd name="connsiteX4" fmla="*/ 1149510 w 1149510"/>
                    <a:gd name="connsiteY4" fmla="*/ 1151642 h 1458999"/>
                    <a:gd name="connsiteX5" fmla="*/ 1110557 w 1149510"/>
                    <a:gd name="connsiteY5" fmla="*/ 1175577 h 1458999"/>
                    <a:gd name="connsiteX6" fmla="*/ 471726 w 1149510"/>
                    <a:gd name="connsiteY6" fmla="*/ 135934 h 1458999"/>
                    <a:gd name="connsiteX7" fmla="*/ 471724 w 1149510"/>
                    <a:gd name="connsiteY7" fmla="*/ 135935 h 1458999"/>
                    <a:gd name="connsiteX8" fmla="*/ 450195 w 1149510"/>
                    <a:gd name="connsiteY8" fmla="*/ 100899 h 1458999"/>
                    <a:gd name="connsiteX9" fmla="*/ 463150 w 1149510"/>
                    <a:gd name="connsiteY9" fmla="*/ 93451 h 1458999"/>
                    <a:gd name="connsiteX10" fmla="*/ 481505 w 1149510"/>
                    <a:gd name="connsiteY10" fmla="*/ 79772 h 1458999"/>
                    <a:gd name="connsiteX11" fmla="*/ 486951 w 1149510"/>
                    <a:gd name="connsiteY11" fmla="*/ 73388 h 1458999"/>
                    <a:gd name="connsiteX12" fmla="*/ 508622 w 1149510"/>
                    <a:gd name="connsiteY12" fmla="*/ 108656 h 1458999"/>
                    <a:gd name="connsiteX13" fmla="*/ 508623 w 1149510"/>
                    <a:gd name="connsiteY13" fmla="*/ 108656 h 1458999"/>
                    <a:gd name="connsiteX14" fmla="*/ 486952 w 1149510"/>
                    <a:gd name="connsiteY14" fmla="*/ 73388 h 1458999"/>
                    <a:gd name="connsiteX15" fmla="*/ 492055 w 1149510"/>
                    <a:gd name="connsiteY15" fmla="*/ 67407 h 1458999"/>
                    <a:gd name="connsiteX16" fmla="*/ 493953 w 1149510"/>
                    <a:gd name="connsiteY16" fmla="*/ 56797 h 1458999"/>
                    <a:gd name="connsiteX17" fmla="*/ 257679 w 1149510"/>
                    <a:gd name="connsiteY17" fmla="*/ 73603 h 1458999"/>
                    <a:gd name="connsiteX18" fmla="*/ 47573 w 1149510"/>
                    <a:gd name="connsiteY18" fmla="*/ 182981 h 1458999"/>
                    <a:gd name="connsiteX19" fmla="*/ 54745 w 1149510"/>
                    <a:gd name="connsiteY19" fmla="*/ 191028 h 1458999"/>
                    <a:gd name="connsiteX20" fmla="*/ 62223 w 1149510"/>
                    <a:gd name="connsiteY20" fmla="*/ 193452 h 1458999"/>
                    <a:gd name="connsiteX21" fmla="*/ 62223 w 1149510"/>
                    <a:gd name="connsiteY21" fmla="*/ 193452 h 1458999"/>
                    <a:gd name="connsiteX22" fmla="*/ 70205 w 1149510"/>
                    <a:gd name="connsiteY22" fmla="*/ 196040 h 1458999"/>
                    <a:gd name="connsiteX23" fmla="*/ 93005 w 1149510"/>
                    <a:gd name="connsiteY23" fmla="*/ 198085 h 1458999"/>
                    <a:gd name="connsiteX24" fmla="*/ 107942 w 1149510"/>
                    <a:gd name="connsiteY24" fmla="*/ 197648 h 1458999"/>
                    <a:gd name="connsiteX25" fmla="*/ 107941 w 1149510"/>
                    <a:gd name="connsiteY25" fmla="*/ 238769 h 1458999"/>
                    <a:gd name="connsiteX26" fmla="*/ 107943 w 1149510"/>
                    <a:gd name="connsiteY26" fmla="*/ 238769 h 1458999"/>
                    <a:gd name="connsiteX27" fmla="*/ 107944 w 1149510"/>
                    <a:gd name="connsiteY27" fmla="*/ 1458999 h 1458999"/>
                    <a:gd name="connsiteX28" fmla="*/ 62225 w 1149510"/>
                    <a:gd name="connsiteY28" fmla="*/ 1458999 h 1458999"/>
                    <a:gd name="connsiteX29" fmla="*/ 62225 w 1149510"/>
                    <a:gd name="connsiteY29" fmla="*/ 234847 h 1458999"/>
                    <a:gd name="connsiteX30" fmla="*/ 62224 w 1149510"/>
                    <a:gd name="connsiteY30" fmla="*/ 234847 h 1458999"/>
                    <a:gd name="connsiteX31" fmla="*/ 62224 w 1149510"/>
                    <a:gd name="connsiteY31" fmla="*/ 234847 h 1458999"/>
                    <a:gd name="connsiteX32" fmla="*/ 61941 w 1149510"/>
                    <a:gd name="connsiteY32" fmla="*/ 234814 h 1458999"/>
                    <a:gd name="connsiteX33" fmla="*/ 1287 w 1149510"/>
                    <a:gd name="connsiteY33" fmla="*/ 196066 h 1458999"/>
                    <a:gd name="connsiteX34" fmla="*/ 244594 w 1149510"/>
                    <a:gd name="connsiteY34" fmla="*/ 27317 h 145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49510" h="1458999">
                      <a:moveTo>
                        <a:pt x="244594" y="27317"/>
                      </a:moveTo>
                      <a:cubicBezTo>
                        <a:pt x="393422" y="-14755"/>
                        <a:pt x="525786" y="-7414"/>
                        <a:pt x="540239" y="43712"/>
                      </a:cubicBezTo>
                      <a:cubicBezTo>
                        <a:pt x="545659" y="62885"/>
                        <a:pt x="533727" y="85492"/>
                        <a:pt x="508848" y="108480"/>
                      </a:cubicBezTo>
                      <a:lnTo>
                        <a:pt x="508625" y="108657"/>
                      </a:lnTo>
                      <a:lnTo>
                        <a:pt x="1149510" y="1151642"/>
                      </a:lnTo>
                      <a:lnTo>
                        <a:pt x="1110557" y="1175577"/>
                      </a:lnTo>
                      <a:lnTo>
                        <a:pt x="471726" y="135934"/>
                      </a:lnTo>
                      <a:lnTo>
                        <a:pt x="471724" y="135935"/>
                      </a:lnTo>
                      <a:lnTo>
                        <a:pt x="450195" y="100899"/>
                      </a:lnTo>
                      <a:lnTo>
                        <a:pt x="463150" y="93451"/>
                      </a:lnTo>
                      <a:cubicBezTo>
                        <a:pt x="470476" y="88721"/>
                        <a:pt x="476641" y="84137"/>
                        <a:pt x="481505" y="79772"/>
                      </a:cubicBezTo>
                      <a:lnTo>
                        <a:pt x="486951" y="73388"/>
                      </a:lnTo>
                      <a:lnTo>
                        <a:pt x="508622" y="108656"/>
                      </a:lnTo>
                      <a:lnTo>
                        <a:pt x="508623" y="108656"/>
                      </a:lnTo>
                      <a:lnTo>
                        <a:pt x="486952" y="73388"/>
                      </a:lnTo>
                      <a:lnTo>
                        <a:pt x="492055" y="67407"/>
                      </a:lnTo>
                      <a:cubicBezTo>
                        <a:pt x="494177" y="63553"/>
                        <a:pt x="494856" y="59992"/>
                        <a:pt x="493953" y="56797"/>
                      </a:cubicBezTo>
                      <a:cubicBezTo>
                        <a:pt x="486726" y="31233"/>
                        <a:pt x="380943" y="38758"/>
                        <a:pt x="257679" y="73603"/>
                      </a:cubicBezTo>
                      <a:cubicBezTo>
                        <a:pt x="134414" y="108448"/>
                        <a:pt x="40347" y="157418"/>
                        <a:pt x="47573" y="182981"/>
                      </a:cubicBezTo>
                      <a:cubicBezTo>
                        <a:pt x="48477" y="186177"/>
                        <a:pt x="50920" y="188855"/>
                        <a:pt x="54745" y="191028"/>
                      </a:cubicBezTo>
                      <a:lnTo>
                        <a:pt x="62223" y="193452"/>
                      </a:lnTo>
                      <a:lnTo>
                        <a:pt x="62223" y="193452"/>
                      </a:lnTo>
                      <a:lnTo>
                        <a:pt x="70205" y="196040"/>
                      </a:lnTo>
                      <a:cubicBezTo>
                        <a:pt x="76634" y="197211"/>
                        <a:pt x="84287" y="197889"/>
                        <a:pt x="93005" y="198085"/>
                      </a:cubicBezTo>
                      <a:lnTo>
                        <a:pt x="107942" y="197648"/>
                      </a:lnTo>
                      <a:lnTo>
                        <a:pt x="107941" y="238769"/>
                      </a:lnTo>
                      <a:lnTo>
                        <a:pt x="107943" y="238769"/>
                      </a:lnTo>
                      <a:lnTo>
                        <a:pt x="107944" y="1458999"/>
                      </a:lnTo>
                      <a:lnTo>
                        <a:pt x="62225" y="1458999"/>
                      </a:lnTo>
                      <a:lnTo>
                        <a:pt x="62225" y="234847"/>
                      </a:lnTo>
                      <a:lnTo>
                        <a:pt x="62224" y="234847"/>
                      </a:lnTo>
                      <a:lnTo>
                        <a:pt x="62224" y="234847"/>
                      </a:lnTo>
                      <a:lnTo>
                        <a:pt x="61941" y="234814"/>
                      </a:lnTo>
                      <a:cubicBezTo>
                        <a:pt x="28708" y="228253"/>
                        <a:pt x="6707" y="215238"/>
                        <a:pt x="1287" y="196066"/>
                      </a:cubicBezTo>
                      <a:cubicBezTo>
                        <a:pt x="-13166" y="144939"/>
                        <a:pt x="95766" y="69388"/>
                        <a:pt x="244594" y="27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Freeform: Shape 59">
              <a:extLst>
                <a:ext uri="{FF2B5EF4-FFF2-40B4-BE49-F238E27FC236}">
                  <a16:creationId xmlns:a16="http://schemas.microsoft.com/office/drawing/2014/main" id="{E402FFB4-BD87-4A70-8753-8515CE58DDD1}"/>
                </a:ext>
              </a:extLst>
            </p:cNvPr>
            <p:cNvSpPr/>
            <p:nvPr/>
          </p:nvSpPr>
          <p:spPr>
            <a:xfrm>
              <a:off x="10517751" y="-24623"/>
              <a:ext cx="27432" cy="1124422"/>
            </a:xfrm>
            <a:custGeom>
              <a:avLst/>
              <a:gdLst>
                <a:gd name="connsiteX0" fmla="*/ 0 w 27432"/>
                <a:gd name="connsiteY0" fmla="*/ 0 h 1124422"/>
                <a:gd name="connsiteX1" fmla="*/ 27432 w 27432"/>
                <a:gd name="connsiteY1" fmla="*/ 0 h 1124422"/>
                <a:gd name="connsiteX2" fmla="*/ 27432 w 27432"/>
                <a:gd name="connsiteY2" fmla="*/ 1124422 h 1124422"/>
                <a:gd name="connsiteX3" fmla="*/ 0 w 27432"/>
                <a:gd name="connsiteY3" fmla="*/ 1124422 h 1124422"/>
                <a:gd name="connsiteX4" fmla="*/ 0 w 27432"/>
                <a:gd name="connsiteY4" fmla="*/ 0 h 112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1124422">
                  <a:moveTo>
                    <a:pt x="0" y="0"/>
                  </a:moveTo>
                  <a:lnTo>
                    <a:pt x="27432" y="0"/>
                  </a:lnTo>
                  <a:lnTo>
                    <a:pt x="27432" y="1124422"/>
                  </a:lnTo>
                  <a:lnTo>
                    <a:pt x="0" y="112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7">
            <a:extLst>
              <a:ext uri="{FF2B5EF4-FFF2-40B4-BE49-F238E27FC236}">
                <a16:creationId xmlns:a16="http://schemas.microsoft.com/office/drawing/2014/main" id="{D07083FE-41EC-4E2F-A3D1-35E4EF5A1D65}"/>
              </a:ext>
            </a:extLst>
          </p:cNvPr>
          <p:cNvSpPr/>
          <p:nvPr/>
        </p:nvSpPr>
        <p:spPr>
          <a:xfrm>
            <a:off x="1058091" y="3905794"/>
            <a:ext cx="1449978" cy="378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الملخص</a:t>
            </a:r>
            <a:endParaRPr lang="en-US" dirty="0"/>
          </a:p>
        </p:txBody>
      </p:sp>
      <p:sp>
        <p:nvSpPr>
          <p:cNvPr id="31" name="Rectangle: Rounded Corners 66">
            <a:extLst>
              <a:ext uri="{FF2B5EF4-FFF2-40B4-BE49-F238E27FC236}">
                <a16:creationId xmlns:a16="http://schemas.microsoft.com/office/drawing/2014/main" id="{C6079CC4-A6A1-4EDA-8714-D7FA7FD3F355}"/>
              </a:ext>
            </a:extLst>
          </p:cNvPr>
          <p:cNvSpPr/>
          <p:nvPr/>
        </p:nvSpPr>
        <p:spPr>
          <a:xfrm>
            <a:off x="9914459" y="3208294"/>
            <a:ext cx="1449978" cy="378823"/>
          </a:xfrm>
          <a:prstGeom prst="roundRect">
            <a:avLst/>
          </a:prstGeom>
          <a:solidFill>
            <a:srgbClr val="F7F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الملخص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68">
            <a:extLst>
              <a:ext uri="{FF2B5EF4-FFF2-40B4-BE49-F238E27FC236}">
                <a16:creationId xmlns:a16="http://schemas.microsoft.com/office/drawing/2014/main" id="{42B43D2E-2A60-4688-BB49-F384D8F0EF2C}"/>
              </a:ext>
            </a:extLst>
          </p:cNvPr>
          <p:cNvSpPr/>
          <p:nvPr/>
        </p:nvSpPr>
        <p:spPr>
          <a:xfrm>
            <a:off x="6669787" y="5216434"/>
            <a:ext cx="1449978" cy="378823"/>
          </a:xfrm>
          <a:prstGeom prst="roundRect">
            <a:avLst/>
          </a:prstGeom>
          <a:solidFill>
            <a:srgbClr val="E82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الملخص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69">
            <a:extLst>
              <a:ext uri="{FF2B5EF4-FFF2-40B4-BE49-F238E27FC236}">
                <a16:creationId xmlns:a16="http://schemas.microsoft.com/office/drawing/2014/main" id="{92FDC783-3FCD-49F2-BF3B-6E9D9B7119B9}"/>
              </a:ext>
            </a:extLst>
          </p:cNvPr>
          <p:cNvSpPr txBox="1"/>
          <p:nvPr/>
        </p:nvSpPr>
        <p:spPr>
          <a:xfrm>
            <a:off x="10182248" y="219801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العنوان والتفاصيل</a:t>
            </a:r>
            <a:endParaRPr lang="en-US" dirty="0"/>
          </a:p>
        </p:txBody>
      </p:sp>
      <p:sp>
        <p:nvSpPr>
          <p:cNvPr id="34" name="Rectangle: Rounded Corners 70">
            <a:extLst>
              <a:ext uri="{FF2B5EF4-FFF2-40B4-BE49-F238E27FC236}">
                <a16:creationId xmlns:a16="http://schemas.microsoft.com/office/drawing/2014/main" id="{0D1B3513-9A8F-44ED-A8BF-14A0DD66D977}"/>
              </a:ext>
            </a:extLst>
          </p:cNvPr>
          <p:cNvSpPr/>
          <p:nvPr/>
        </p:nvSpPr>
        <p:spPr>
          <a:xfrm>
            <a:off x="4213117" y="2413702"/>
            <a:ext cx="1449978" cy="3788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الملخص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id="{20EAC84B-2427-4785-8FFB-E5D8B475D081}"/>
              </a:ext>
            </a:extLst>
          </p:cNvPr>
          <p:cNvSpPr txBox="1"/>
          <p:nvPr/>
        </p:nvSpPr>
        <p:spPr>
          <a:xfrm>
            <a:off x="1338778" y="272341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العنوان والتفاصيل</a:t>
            </a:r>
            <a:endParaRPr lang="en-US" dirty="0"/>
          </a:p>
        </p:txBody>
      </p:sp>
      <p:sp>
        <p:nvSpPr>
          <p:cNvPr id="36" name="TextBox 73">
            <a:extLst>
              <a:ext uri="{FF2B5EF4-FFF2-40B4-BE49-F238E27FC236}">
                <a16:creationId xmlns:a16="http://schemas.microsoft.com/office/drawing/2014/main" id="{3B6895B9-A79C-42C8-BD90-DC5876DB4614}"/>
              </a:ext>
            </a:extLst>
          </p:cNvPr>
          <p:cNvSpPr txBox="1"/>
          <p:nvPr/>
        </p:nvSpPr>
        <p:spPr>
          <a:xfrm>
            <a:off x="4525139" y="139265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العنوان والتفاصيل</a:t>
            </a:r>
            <a:endParaRPr lang="en-US" dirty="0"/>
          </a:p>
        </p:txBody>
      </p:sp>
      <p:sp>
        <p:nvSpPr>
          <p:cNvPr id="37" name="TextBox 74">
            <a:extLst>
              <a:ext uri="{FF2B5EF4-FFF2-40B4-BE49-F238E27FC236}">
                <a16:creationId xmlns:a16="http://schemas.microsoft.com/office/drawing/2014/main" id="{434A9C3F-6785-4AEC-8476-65DBA5340715}"/>
              </a:ext>
            </a:extLst>
          </p:cNvPr>
          <p:cNvSpPr txBox="1"/>
          <p:nvPr/>
        </p:nvSpPr>
        <p:spPr>
          <a:xfrm>
            <a:off x="6990686" y="409520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العنوان والتفاصيل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54C7D276-1B0C-46D3-9BBC-D4B23394852E}"/>
              </a:ext>
            </a:extLst>
          </p:cNvPr>
          <p:cNvGrpSpPr/>
          <p:nvPr/>
        </p:nvGrpSpPr>
        <p:grpSpPr>
          <a:xfrm>
            <a:off x="383914" y="0"/>
            <a:ext cx="2796697" cy="4787663"/>
            <a:chOff x="383914" y="0"/>
            <a:chExt cx="2796697" cy="4787663"/>
          </a:xfrm>
        </p:grpSpPr>
        <p:grpSp>
          <p:nvGrpSpPr>
            <p:cNvPr id="3" name="Group 99">
              <a:extLst>
                <a:ext uri="{FF2B5EF4-FFF2-40B4-BE49-F238E27FC236}">
                  <a16:creationId xmlns:a16="http://schemas.microsoft.com/office/drawing/2014/main" id="{2AA97861-3188-48FB-94E3-C4BE5244D731}"/>
                </a:ext>
              </a:extLst>
            </p:cNvPr>
            <p:cNvGrpSpPr/>
            <p:nvPr/>
          </p:nvGrpSpPr>
          <p:grpSpPr>
            <a:xfrm>
              <a:off x="383914" y="1700204"/>
              <a:ext cx="2796697" cy="3087459"/>
              <a:chOff x="101752" y="545975"/>
              <a:chExt cx="2480084" cy="2883025"/>
            </a:xfrm>
          </p:grpSpPr>
          <p:sp>
            <p:nvSpPr>
              <p:cNvPr id="5" name="Circle: Hollow 100">
                <a:extLst>
                  <a:ext uri="{FF2B5EF4-FFF2-40B4-BE49-F238E27FC236}">
                    <a16:creationId xmlns:a16="http://schemas.microsoft.com/office/drawing/2014/main" id="{9AB17775-A2F7-4DC0-A629-24EDDE11FFA9}"/>
                  </a:ext>
                </a:extLst>
              </p:cNvPr>
              <p:cNvSpPr/>
              <p:nvPr/>
            </p:nvSpPr>
            <p:spPr>
              <a:xfrm>
                <a:off x="101752" y="924129"/>
                <a:ext cx="2480084" cy="2504871"/>
              </a:xfrm>
              <a:prstGeom prst="donut">
                <a:avLst>
                  <a:gd name="adj" fmla="val 418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101">
                <a:extLst>
                  <a:ext uri="{FF2B5EF4-FFF2-40B4-BE49-F238E27FC236}">
                    <a16:creationId xmlns:a16="http://schemas.microsoft.com/office/drawing/2014/main" id="{F732B650-32D2-414E-8CF8-ADC099D5F7BD}"/>
                  </a:ext>
                </a:extLst>
              </p:cNvPr>
              <p:cNvGrpSpPr/>
              <p:nvPr/>
            </p:nvGrpSpPr>
            <p:grpSpPr>
              <a:xfrm>
                <a:off x="1040261" y="545975"/>
                <a:ext cx="603066" cy="614314"/>
                <a:chOff x="1237069" y="855364"/>
                <a:chExt cx="627567" cy="626121"/>
              </a:xfrm>
            </p:grpSpPr>
            <p:sp>
              <p:nvSpPr>
                <p:cNvPr id="7" name="Freeform: Shape 102">
                  <a:extLst>
                    <a:ext uri="{FF2B5EF4-FFF2-40B4-BE49-F238E27FC236}">
                      <a16:creationId xmlns:a16="http://schemas.microsoft.com/office/drawing/2014/main" id="{68DC28AE-07BB-4ADD-BFFD-CFA3C448B743}"/>
                    </a:ext>
                  </a:extLst>
                </p:cNvPr>
                <p:cNvSpPr/>
                <p:nvPr/>
              </p:nvSpPr>
              <p:spPr>
                <a:xfrm>
                  <a:off x="1237069" y="1166703"/>
                  <a:ext cx="627567" cy="260086"/>
                </a:xfrm>
                <a:custGeom>
                  <a:avLst/>
                  <a:gdLst>
                    <a:gd name="connsiteX0" fmla="*/ 151514 w 1541721"/>
                    <a:gd name="connsiteY0" fmla="*/ 0 h 606057"/>
                    <a:gd name="connsiteX1" fmla="*/ 1390207 w 1541721"/>
                    <a:gd name="connsiteY1" fmla="*/ 0 h 606057"/>
                    <a:gd name="connsiteX2" fmla="*/ 1541721 w 1541721"/>
                    <a:gd name="connsiteY2" fmla="*/ 606057 h 606057"/>
                    <a:gd name="connsiteX3" fmla="*/ 1407043 w 1541721"/>
                    <a:gd name="connsiteY3" fmla="*/ 606057 h 606057"/>
                    <a:gd name="connsiteX4" fmla="*/ 1321982 w 1541721"/>
                    <a:gd name="connsiteY4" fmla="*/ 513022 h 606057"/>
                    <a:gd name="connsiteX5" fmla="*/ 1236921 w 1541721"/>
                    <a:gd name="connsiteY5" fmla="*/ 606057 h 606057"/>
                    <a:gd name="connsiteX6" fmla="*/ 307855 w 1541721"/>
                    <a:gd name="connsiteY6" fmla="*/ 606057 h 606057"/>
                    <a:gd name="connsiteX7" fmla="*/ 301662 w 1541721"/>
                    <a:gd name="connsiteY7" fmla="*/ 572503 h 606057"/>
                    <a:gd name="connsiteX8" fmla="*/ 223285 w 1541721"/>
                    <a:gd name="connsiteY8" fmla="*/ 515681 h 606057"/>
                    <a:gd name="connsiteX9" fmla="*/ 144909 w 1541721"/>
                    <a:gd name="connsiteY9" fmla="*/ 572503 h 606057"/>
                    <a:gd name="connsiteX10" fmla="*/ 138715 w 1541721"/>
                    <a:gd name="connsiteY10" fmla="*/ 606057 h 606057"/>
                    <a:gd name="connsiteX11" fmla="*/ 0 w 1541721"/>
                    <a:gd name="connsiteY11" fmla="*/ 606057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1721" h="606057">
                      <a:moveTo>
                        <a:pt x="151514" y="0"/>
                      </a:moveTo>
                      <a:lnTo>
                        <a:pt x="1390207" y="0"/>
                      </a:lnTo>
                      <a:lnTo>
                        <a:pt x="1541721" y="606057"/>
                      </a:lnTo>
                      <a:lnTo>
                        <a:pt x="1407043" y="606057"/>
                      </a:lnTo>
                      <a:cubicBezTo>
                        <a:pt x="1407043" y="554675"/>
                        <a:pt x="1368960" y="513022"/>
                        <a:pt x="1321982" y="513022"/>
                      </a:cubicBezTo>
                      <a:cubicBezTo>
                        <a:pt x="1275004" y="513022"/>
                        <a:pt x="1236921" y="554675"/>
                        <a:pt x="1236921" y="606057"/>
                      </a:cubicBezTo>
                      <a:lnTo>
                        <a:pt x="307855" y="606057"/>
                      </a:lnTo>
                      <a:lnTo>
                        <a:pt x="301662" y="572503"/>
                      </a:lnTo>
                      <a:cubicBezTo>
                        <a:pt x="288749" y="539111"/>
                        <a:pt x="258519" y="515681"/>
                        <a:pt x="223285" y="515681"/>
                      </a:cubicBezTo>
                      <a:cubicBezTo>
                        <a:pt x="188052" y="515681"/>
                        <a:pt x="157822" y="539111"/>
                        <a:pt x="144909" y="572503"/>
                      </a:cubicBezTo>
                      <a:lnTo>
                        <a:pt x="138715" y="606057"/>
                      </a:lnTo>
                      <a:lnTo>
                        <a:pt x="0" y="6060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: Shape 103">
                  <a:extLst>
                    <a:ext uri="{FF2B5EF4-FFF2-40B4-BE49-F238E27FC236}">
                      <a16:creationId xmlns:a16="http://schemas.microsoft.com/office/drawing/2014/main" id="{66D7A07D-6FAA-468C-A6C6-A761AF10FE64}"/>
                    </a:ext>
                  </a:extLst>
                </p:cNvPr>
                <p:cNvSpPr/>
                <p:nvPr/>
              </p:nvSpPr>
              <p:spPr>
                <a:xfrm rot="947087">
                  <a:off x="1369089" y="855364"/>
                  <a:ext cx="461547" cy="626121"/>
                </a:xfrm>
                <a:custGeom>
                  <a:avLst/>
                  <a:gdLst>
                    <a:gd name="connsiteX0" fmla="*/ 244594 w 1149510"/>
                    <a:gd name="connsiteY0" fmla="*/ 27317 h 1458999"/>
                    <a:gd name="connsiteX1" fmla="*/ 540239 w 1149510"/>
                    <a:gd name="connsiteY1" fmla="*/ 43712 h 1458999"/>
                    <a:gd name="connsiteX2" fmla="*/ 508848 w 1149510"/>
                    <a:gd name="connsiteY2" fmla="*/ 108480 h 1458999"/>
                    <a:gd name="connsiteX3" fmla="*/ 508625 w 1149510"/>
                    <a:gd name="connsiteY3" fmla="*/ 108657 h 1458999"/>
                    <a:gd name="connsiteX4" fmla="*/ 1149510 w 1149510"/>
                    <a:gd name="connsiteY4" fmla="*/ 1151642 h 1458999"/>
                    <a:gd name="connsiteX5" fmla="*/ 1110557 w 1149510"/>
                    <a:gd name="connsiteY5" fmla="*/ 1175577 h 1458999"/>
                    <a:gd name="connsiteX6" fmla="*/ 471726 w 1149510"/>
                    <a:gd name="connsiteY6" fmla="*/ 135934 h 1458999"/>
                    <a:gd name="connsiteX7" fmla="*/ 471724 w 1149510"/>
                    <a:gd name="connsiteY7" fmla="*/ 135935 h 1458999"/>
                    <a:gd name="connsiteX8" fmla="*/ 450195 w 1149510"/>
                    <a:gd name="connsiteY8" fmla="*/ 100899 h 1458999"/>
                    <a:gd name="connsiteX9" fmla="*/ 463150 w 1149510"/>
                    <a:gd name="connsiteY9" fmla="*/ 93451 h 1458999"/>
                    <a:gd name="connsiteX10" fmla="*/ 481505 w 1149510"/>
                    <a:gd name="connsiteY10" fmla="*/ 79772 h 1458999"/>
                    <a:gd name="connsiteX11" fmla="*/ 486951 w 1149510"/>
                    <a:gd name="connsiteY11" fmla="*/ 73388 h 1458999"/>
                    <a:gd name="connsiteX12" fmla="*/ 508622 w 1149510"/>
                    <a:gd name="connsiteY12" fmla="*/ 108656 h 1458999"/>
                    <a:gd name="connsiteX13" fmla="*/ 508623 w 1149510"/>
                    <a:gd name="connsiteY13" fmla="*/ 108656 h 1458999"/>
                    <a:gd name="connsiteX14" fmla="*/ 486952 w 1149510"/>
                    <a:gd name="connsiteY14" fmla="*/ 73388 h 1458999"/>
                    <a:gd name="connsiteX15" fmla="*/ 492055 w 1149510"/>
                    <a:gd name="connsiteY15" fmla="*/ 67407 h 1458999"/>
                    <a:gd name="connsiteX16" fmla="*/ 493953 w 1149510"/>
                    <a:gd name="connsiteY16" fmla="*/ 56797 h 1458999"/>
                    <a:gd name="connsiteX17" fmla="*/ 257679 w 1149510"/>
                    <a:gd name="connsiteY17" fmla="*/ 73603 h 1458999"/>
                    <a:gd name="connsiteX18" fmla="*/ 47573 w 1149510"/>
                    <a:gd name="connsiteY18" fmla="*/ 182981 h 1458999"/>
                    <a:gd name="connsiteX19" fmla="*/ 54745 w 1149510"/>
                    <a:gd name="connsiteY19" fmla="*/ 191028 h 1458999"/>
                    <a:gd name="connsiteX20" fmla="*/ 62223 w 1149510"/>
                    <a:gd name="connsiteY20" fmla="*/ 193452 h 1458999"/>
                    <a:gd name="connsiteX21" fmla="*/ 62223 w 1149510"/>
                    <a:gd name="connsiteY21" fmla="*/ 193452 h 1458999"/>
                    <a:gd name="connsiteX22" fmla="*/ 70205 w 1149510"/>
                    <a:gd name="connsiteY22" fmla="*/ 196040 h 1458999"/>
                    <a:gd name="connsiteX23" fmla="*/ 93005 w 1149510"/>
                    <a:gd name="connsiteY23" fmla="*/ 198085 h 1458999"/>
                    <a:gd name="connsiteX24" fmla="*/ 107942 w 1149510"/>
                    <a:gd name="connsiteY24" fmla="*/ 197648 h 1458999"/>
                    <a:gd name="connsiteX25" fmla="*/ 107941 w 1149510"/>
                    <a:gd name="connsiteY25" fmla="*/ 238769 h 1458999"/>
                    <a:gd name="connsiteX26" fmla="*/ 107943 w 1149510"/>
                    <a:gd name="connsiteY26" fmla="*/ 238769 h 1458999"/>
                    <a:gd name="connsiteX27" fmla="*/ 107944 w 1149510"/>
                    <a:gd name="connsiteY27" fmla="*/ 1458999 h 1458999"/>
                    <a:gd name="connsiteX28" fmla="*/ 62225 w 1149510"/>
                    <a:gd name="connsiteY28" fmla="*/ 1458999 h 1458999"/>
                    <a:gd name="connsiteX29" fmla="*/ 62225 w 1149510"/>
                    <a:gd name="connsiteY29" fmla="*/ 234847 h 1458999"/>
                    <a:gd name="connsiteX30" fmla="*/ 62224 w 1149510"/>
                    <a:gd name="connsiteY30" fmla="*/ 234847 h 1458999"/>
                    <a:gd name="connsiteX31" fmla="*/ 62224 w 1149510"/>
                    <a:gd name="connsiteY31" fmla="*/ 234847 h 1458999"/>
                    <a:gd name="connsiteX32" fmla="*/ 61941 w 1149510"/>
                    <a:gd name="connsiteY32" fmla="*/ 234814 h 1458999"/>
                    <a:gd name="connsiteX33" fmla="*/ 1287 w 1149510"/>
                    <a:gd name="connsiteY33" fmla="*/ 196066 h 1458999"/>
                    <a:gd name="connsiteX34" fmla="*/ 244594 w 1149510"/>
                    <a:gd name="connsiteY34" fmla="*/ 27317 h 145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49510" h="1458999">
                      <a:moveTo>
                        <a:pt x="244594" y="27317"/>
                      </a:moveTo>
                      <a:cubicBezTo>
                        <a:pt x="393422" y="-14755"/>
                        <a:pt x="525786" y="-7414"/>
                        <a:pt x="540239" y="43712"/>
                      </a:cubicBezTo>
                      <a:cubicBezTo>
                        <a:pt x="545659" y="62885"/>
                        <a:pt x="533727" y="85492"/>
                        <a:pt x="508848" y="108480"/>
                      </a:cubicBezTo>
                      <a:lnTo>
                        <a:pt x="508625" y="108657"/>
                      </a:lnTo>
                      <a:lnTo>
                        <a:pt x="1149510" y="1151642"/>
                      </a:lnTo>
                      <a:lnTo>
                        <a:pt x="1110557" y="1175577"/>
                      </a:lnTo>
                      <a:lnTo>
                        <a:pt x="471726" y="135934"/>
                      </a:lnTo>
                      <a:lnTo>
                        <a:pt x="471724" y="135935"/>
                      </a:lnTo>
                      <a:lnTo>
                        <a:pt x="450195" y="100899"/>
                      </a:lnTo>
                      <a:lnTo>
                        <a:pt x="463150" y="93451"/>
                      </a:lnTo>
                      <a:cubicBezTo>
                        <a:pt x="470476" y="88721"/>
                        <a:pt x="476641" y="84137"/>
                        <a:pt x="481505" y="79772"/>
                      </a:cubicBezTo>
                      <a:lnTo>
                        <a:pt x="486951" y="73388"/>
                      </a:lnTo>
                      <a:lnTo>
                        <a:pt x="508622" y="108656"/>
                      </a:lnTo>
                      <a:lnTo>
                        <a:pt x="508623" y="108656"/>
                      </a:lnTo>
                      <a:lnTo>
                        <a:pt x="486952" y="73388"/>
                      </a:lnTo>
                      <a:lnTo>
                        <a:pt x="492055" y="67407"/>
                      </a:lnTo>
                      <a:cubicBezTo>
                        <a:pt x="494177" y="63553"/>
                        <a:pt x="494856" y="59992"/>
                        <a:pt x="493953" y="56797"/>
                      </a:cubicBezTo>
                      <a:cubicBezTo>
                        <a:pt x="486726" y="31233"/>
                        <a:pt x="380943" y="38758"/>
                        <a:pt x="257679" y="73603"/>
                      </a:cubicBezTo>
                      <a:cubicBezTo>
                        <a:pt x="134414" y="108448"/>
                        <a:pt x="40347" y="157418"/>
                        <a:pt x="47573" y="182981"/>
                      </a:cubicBezTo>
                      <a:cubicBezTo>
                        <a:pt x="48477" y="186177"/>
                        <a:pt x="50920" y="188855"/>
                        <a:pt x="54745" y="191028"/>
                      </a:cubicBezTo>
                      <a:lnTo>
                        <a:pt x="62223" y="193452"/>
                      </a:lnTo>
                      <a:lnTo>
                        <a:pt x="62223" y="193452"/>
                      </a:lnTo>
                      <a:lnTo>
                        <a:pt x="70205" y="196040"/>
                      </a:lnTo>
                      <a:cubicBezTo>
                        <a:pt x="76634" y="197211"/>
                        <a:pt x="84287" y="197889"/>
                        <a:pt x="93005" y="198085"/>
                      </a:cubicBezTo>
                      <a:lnTo>
                        <a:pt x="107942" y="197648"/>
                      </a:lnTo>
                      <a:lnTo>
                        <a:pt x="107941" y="238769"/>
                      </a:lnTo>
                      <a:lnTo>
                        <a:pt x="107943" y="238769"/>
                      </a:lnTo>
                      <a:lnTo>
                        <a:pt x="107944" y="1458999"/>
                      </a:lnTo>
                      <a:lnTo>
                        <a:pt x="62225" y="1458999"/>
                      </a:lnTo>
                      <a:lnTo>
                        <a:pt x="62225" y="234847"/>
                      </a:lnTo>
                      <a:lnTo>
                        <a:pt x="62224" y="234847"/>
                      </a:lnTo>
                      <a:lnTo>
                        <a:pt x="62224" y="234847"/>
                      </a:lnTo>
                      <a:lnTo>
                        <a:pt x="61941" y="234814"/>
                      </a:lnTo>
                      <a:cubicBezTo>
                        <a:pt x="28708" y="228253"/>
                        <a:pt x="6707" y="215238"/>
                        <a:pt x="1287" y="196066"/>
                      </a:cubicBezTo>
                      <a:cubicBezTo>
                        <a:pt x="-13166" y="144939"/>
                        <a:pt x="95766" y="69388"/>
                        <a:pt x="244594" y="27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" name="Freeform: Shape 48">
              <a:extLst>
                <a:ext uri="{FF2B5EF4-FFF2-40B4-BE49-F238E27FC236}">
                  <a16:creationId xmlns:a16="http://schemas.microsoft.com/office/drawing/2014/main" id="{61499A31-4C0D-4F5D-90EF-D3254C84C71A}"/>
                </a:ext>
              </a:extLst>
            </p:cNvPr>
            <p:cNvSpPr/>
            <p:nvPr/>
          </p:nvSpPr>
          <p:spPr>
            <a:xfrm>
              <a:off x="1768546" y="0"/>
              <a:ext cx="27432" cy="1700204"/>
            </a:xfrm>
            <a:custGeom>
              <a:avLst/>
              <a:gdLst>
                <a:gd name="connsiteX0" fmla="*/ 0 w 27432"/>
                <a:gd name="connsiteY0" fmla="*/ 0 h 1700204"/>
                <a:gd name="connsiteX1" fmla="*/ 27432 w 27432"/>
                <a:gd name="connsiteY1" fmla="*/ 0 h 1700204"/>
                <a:gd name="connsiteX2" fmla="*/ 27432 w 27432"/>
                <a:gd name="connsiteY2" fmla="*/ 1700204 h 1700204"/>
                <a:gd name="connsiteX3" fmla="*/ 0 w 27432"/>
                <a:gd name="connsiteY3" fmla="*/ 1700204 h 1700204"/>
                <a:gd name="connsiteX4" fmla="*/ 0 w 27432"/>
                <a:gd name="connsiteY4" fmla="*/ 0 h 170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1700204">
                  <a:moveTo>
                    <a:pt x="0" y="0"/>
                  </a:moveTo>
                  <a:lnTo>
                    <a:pt x="27432" y="0"/>
                  </a:lnTo>
                  <a:lnTo>
                    <a:pt x="27432" y="1700204"/>
                  </a:lnTo>
                  <a:lnTo>
                    <a:pt x="0" y="1700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2">
            <a:extLst>
              <a:ext uri="{FF2B5EF4-FFF2-40B4-BE49-F238E27FC236}">
                <a16:creationId xmlns:a16="http://schemas.microsoft.com/office/drawing/2014/main" id="{D696926E-F3BF-4450-82ED-0F2EA55342A4}"/>
              </a:ext>
            </a:extLst>
          </p:cNvPr>
          <p:cNvGrpSpPr/>
          <p:nvPr/>
        </p:nvGrpSpPr>
        <p:grpSpPr>
          <a:xfrm>
            <a:off x="3539758" y="-23120"/>
            <a:ext cx="2796697" cy="3496880"/>
            <a:chOff x="3539758" y="-23120"/>
            <a:chExt cx="2796697" cy="3496880"/>
          </a:xfrm>
        </p:grpSpPr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658F076B-1482-44E9-B1FB-929AAE6D05A0}"/>
                </a:ext>
              </a:extLst>
            </p:cNvPr>
            <p:cNvGrpSpPr/>
            <p:nvPr/>
          </p:nvGrpSpPr>
          <p:grpSpPr>
            <a:xfrm>
              <a:off x="3539758" y="386301"/>
              <a:ext cx="2796697" cy="3087459"/>
              <a:chOff x="101752" y="545975"/>
              <a:chExt cx="2480084" cy="2883025"/>
            </a:xfrm>
          </p:grpSpPr>
          <p:sp>
            <p:nvSpPr>
              <p:cNvPr id="12" name="Circle: Hollow 22">
                <a:extLst>
                  <a:ext uri="{FF2B5EF4-FFF2-40B4-BE49-F238E27FC236}">
                    <a16:creationId xmlns:a16="http://schemas.microsoft.com/office/drawing/2014/main" id="{AA243C0E-A9A8-441E-BE03-1C90F9A9AA6D}"/>
                  </a:ext>
                </a:extLst>
              </p:cNvPr>
              <p:cNvSpPr/>
              <p:nvPr/>
            </p:nvSpPr>
            <p:spPr>
              <a:xfrm>
                <a:off x="101752" y="924129"/>
                <a:ext cx="2480084" cy="2504871"/>
              </a:xfrm>
              <a:prstGeom prst="donut">
                <a:avLst>
                  <a:gd name="adj" fmla="val 418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Group 23">
                <a:extLst>
                  <a:ext uri="{FF2B5EF4-FFF2-40B4-BE49-F238E27FC236}">
                    <a16:creationId xmlns:a16="http://schemas.microsoft.com/office/drawing/2014/main" id="{57E6D0DA-35A4-4122-AB29-0FAA13D5A2CA}"/>
                  </a:ext>
                </a:extLst>
              </p:cNvPr>
              <p:cNvGrpSpPr/>
              <p:nvPr/>
            </p:nvGrpSpPr>
            <p:grpSpPr>
              <a:xfrm>
                <a:off x="1040261" y="545975"/>
                <a:ext cx="603066" cy="614314"/>
                <a:chOff x="1237069" y="855364"/>
                <a:chExt cx="627567" cy="626121"/>
              </a:xfrm>
            </p:grpSpPr>
            <p:sp>
              <p:nvSpPr>
                <p:cNvPr id="14" name="Freeform: Shape 24">
                  <a:extLst>
                    <a:ext uri="{FF2B5EF4-FFF2-40B4-BE49-F238E27FC236}">
                      <a16:creationId xmlns:a16="http://schemas.microsoft.com/office/drawing/2014/main" id="{CCED0AFA-0795-49EB-AEBC-20B27A6BE463}"/>
                    </a:ext>
                  </a:extLst>
                </p:cNvPr>
                <p:cNvSpPr/>
                <p:nvPr/>
              </p:nvSpPr>
              <p:spPr>
                <a:xfrm>
                  <a:off x="1237069" y="1166703"/>
                  <a:ext cx="627567" cy="260086"/>
                </a:xfrm>
                <a:custGeom>
                  <a:avLst/>
                  <a:gdLst>
                    <a:gd name="connsiteX0" fmla="*/ 151514 w 1541721"/>
                    <a:gd name="connsiteY0" fmla="*/ 0 h 606057"/>
                    <a:gd name="connsiteX1" fmla="*/ 1390207 w 1541721"/>
                    <a:gd name="connsiteY1" fmla="*/ 0 h 606057"/>
                    <a:gd name="connsiteX2" fmla="*/ 1541721 w 1541721"/>
                    <a:gd name="connsiteY2" fmla="*/ 606057 h 606057"/>
                    <a:gd name="connsiteX3" fmla="*/ 1407043 w 1541721"/>
                    <a:gd name="connsiteY3" fmla="*/ 606057 h 606057"/>
                    <a:gd name="connsiteX4" fmla="*/ 1321982 w 1541721"/>
                    <a:gd name="connsiteY4" fmla="*/ 513022 h 606057"/>
                    <a:gd name="connsiteX5" fmla="*/ 1236921 w 1541721"/>
                    <a:gd name="connsiteY5" fmla="*/ 606057 h 606057"/>
                    <a:gd name="connsiteX6" fmla="*/ 307855 w 1541721"/>
                    <a:gd name="connsiteY6" fmla="*/ 606057 h 606057"/>
                    <a:gd name="connsiteX7" fmla="*/ 301662 w 1541721"/>
                    <a:gd name="connsiteY7" fmla="*/ 572503 h 606057"/>
                    <a:gd name="connsiteX8" fmla="*/ 223285 w 1541721"/>
                    <a:gd name="connsiteY8" fmla="*/ 515681 h 606057"/>
                    <a:gd name="connsiteX9" fmla="*/ 144909 w 1541721"/>
                    <a:gd name="connsiteY9" fmla="*/ 572503 h 606057"/>
                    <a:gd name="connsiteX10" fmla="*/ 138715 w 1541721"/>
                    <a:gd name="connsiteY10" fmla="*/ 606057 h 606057"/>
                    <a:gd name="connsiteX11" fmla="*/ 0 w 1541721"/>
                    <a:gd name="connsiteY11" fmla="*/ 606057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1721" h="606057">
                      <a:moveTo>
                        <a:pt x="151514" y="0"/>
                      </a:moveTo>
                      <a:lnTo>
                        <a:pt x="1390207" y="0"/>
                      </a:lnTo>
                      <a:lnTo>
                        <a:pt x="1541721" y="606057"/>
                      </a:lnTo>
                      <a:lnTo>
                        <a:pt x="1407043" y="606057"/>
                      </a:lnTo>
                      <a:cubicBezTo>
                        <a:pt x="1407043" y="554675"/>
                        <a:pt x="1368960" y="513022"/>
                        <a:pt x="1321982" y="513022"/>
                      </a:cubicBezTo>
                      <a:cubicBezTo>
                        <a:pt x="1275004" y="513022"/>
                        <a:pt x="1236921" y="554675"/>
                        <a:pt x="1236921" y="606057"/>
                      </a:cubicBezTo>
                      <a:lnTo>
                        <a:pt x="307855" y="606057"/>
                      </a:lnTo>
                      <a:lnTo>
                        <a:pt x="301662" y="572503"/>
                      </a:lnTo>
                      <a:cubicBezTo>
                        <a:pt x="288749" y="539111"/>
                        <a:pt x="258519" y="515681"/>
                        <a:pt x="223285" y="515681"/>
                      </a:cubicBezTo>
                      <a:cubicBezTo>
                        <a:pt x="188052" y="515681"/>
                        <a:pt x="157822" y="539111"/>
                        <a:pt x="144909" y="572503"/>
                      </a:cubicBezTo>
                      <a:lnTo>
                        <a:pt x="138715" y="606057"/>
                      </a:lnTo>
                      <a:lnTo>
                        <a:pt x="0" y="6060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25">
                  <a:extLst>
                    <a:ext uri="{FF2B5EF4-FFF2-40B4-BE49-F238E27FC236}">
                      <a16:creationId xmlns:a16="http://schemas.microsoft.com/office/drawing/2014/main" id="{A9B1C21B-30ED-4422-B808-7A345572201E}"/>
                    </a:ext>
                  </a:extLst>
                </p:cNvPr>
                <p:cNvSpPr/>
                <p:nvPr/>
              </p:nvSpPr>
              <p:spPr>
                <a:xfrm rot="947087">
                  <a:off x="1369089" y="855364"/>
                  <a:ext cx="461547" cy="626121"/>
                </a:xfrm>
                <a:custGeom>
                  <a:avLst/>
                  <a:gdLst>
                    <a:gd name="connsiteX0" fmla="*/ 244594 w 1149510"/>
                    <a:gd name="connsiteY0" fmla="*/ 27317 h 1458999"/>
                    <a:gd name="connsiteX1" fmla="*/ 540239 w 1149510"/>
                    <a:gd name="connsiteY1" fmla="*/ 43712 h 1458999"/>
                    <a:gd name="connsiteX2" fmla="*/ 508848 w 1149510"/>
                    <a:gd name="connsiteY2" fmla="*/ 108480 h 1458999"/>
                    <a:gd name="connsiteX3" fmla="*/ 508625 w 1149510"/>
                    <a:gd name="connsiteY3" fmla="*/ 108657 h 1458999"/>
                    <a:gd name="connsiteX4" fmla="*/ 1149510 w 1149510"/>
                    <a:gd name="connsiteY4" fmla="*/ 1151642 h 1458999"/>
                    <a:gd name="connsiteX5" fmla="*/ 1110557 w 1149510"/>
                    <a:gd name="connsiteY5" fmla="*/ 1175577 h 1458999"/>
                    <a:gd name="connsiteX6" fmla="*/ 471726 w 1149510"/>
                    <a:gd name="connsiteY6" fmla="*/ 135934 h 1458999"/>
                    <a:gd name="connsiteX7" fmla="*/ 471724 w 1149510"/>
                    <a:gd name="connsiteY7" fmla="*/ 135935 h 1458999"/>
                    <a:gd name="connsiteX8" fmla="*/ 450195 w 1149510"/>
                    <a:gd name="connsiteY8" fmla="*/ 100899 h 1458999"/>
                    <a:gd name="connsiteX9" fmla="*/ 463150 w 1149510"/>
                    <a:gd name="connsiteY9" fmla="*/ 93451 h 1458999"/>
                    <a:gd name="connsiteX10" fmla="*/ 481505 w 1149510"/>
                    <a:gd name="connsiteY10" fmla="*/ 79772 h 1458999"/>
                    <a:gd name="connsiteX11" fmla="*/ 486951 w 1149510"/>
                    <a:gd name="connsiteY11" fmla="*/ 73388 h 1458999"/>
                    <a:gd name="connsiteX12" fmla="*/ 508622 w 1149510"/>
                    <a:gd name="connsiteY12" fmla="*/ 108656 h 1458999"/>
                    <a:gd name="connsiteX13" fmla="*/ 508623 w 1149510"/>
                    <a:gd name="connsiteY13" fmla="*/ 108656 h 1458999"/>
                    <a:gd name="connsiteX14" fmla="*/ 486952 w 1149510"/>
                    <a:gd name="connsiteY14" fmla="*/ 73388 h 1458999"/>
                    <a:gd name="connsiteX15" fmla="*/ 492055 w 1149510"/>
                    <a:gd name="connsiteY15" fmla="*/ 67407 h 1458999"/>
                    <a:gd name="connsiteX16" fmla="*/ 493953 w 1149510"/>
                    <a:gd name="connsiteY16" fmla="*/ 56797 h 1458999"/>
                    <a:gd name="connsiteX17" fmla="*/ 257679 w 1149510"/>
                    <a:gd name="connsiteY17" fmla="*/ 73603 h 1458999"/>
                    <a:gd name="connsiteX18" fmla="*/ 47573 w 1149510"/>
                    <a:gd name="connsiteY18" fmla="*/ 182981 h 1458999"/>
                    <a:gd name="connsiteX19" fmla="*/ 54745 w 1149510"/>
                    <a:gd name="connsiteY19" fmla="*/ 191028 h 1458999"/>
                    <a:gd name="connsiteX20" fmla="*/ 62223 w 1149510"/>
                    <a:gd name="connsiteY20" fmla="*/ 193452 h 1458999"/>
                    <a:gd name="connsiteX21" fmla="*/ 62223 w 1149510"/>
                    <a:gd name="connsiteY21" fmla="*/ 193452 h 1458999"/>
                    <a:gd name="connsiteX22" fmla="*/ 70205 w 1149510"/>
                    <a:gd name="connsiteY22" fmla="*/ 196040 h 1458999"/>
                    <a:gd name="connsiteX23" fmla="*/ 93005 w 1149510"/>
                    <a:gd name="connsiteY23" fmla="*/ 198085 h 1458999"/>
                    <a:gd name="connsiteX24" fmla="*/ 107942 w 1149510"/>
                    <a:gd name="connsiteY24" fmla="*/ 197648 h 1458999"/>
                    <a:gd name="connsiteX25" fmla="*/ 107941 w 1149510"/>
                    <a:gd name="connsiteY25" fmla="*/ 238769 h 1458999"/>
                    <a:gd name="connsiteX26" fmla="*/ 107943 w 1149510"/>
                    <a:gd name="connsiteY26" fmla="*/ 238769 h 1458999"/>
                    <a:gd name="connsiteX27" fmla="*/ 107944 w 1149510"/>
                    <a:gd name="connsiteY27" fmla="*/ 1458999 h 1458999"/>
                    <a:gd name="connsiteX28" fmla="*/ 62225 w 1149510"/>
                    <a:gd name="connsiteY28" fmla="*/ 1458999 h 1458999"/>
                    <a:gd name="connsiteX29" fmla="*/ 62225 w 1149510"/>
                    <a:gd name="connsiteY29" fmla="*/ 234847 h 1458999"/>
                    <a:gd name="connsiteX30" fmla="*/ 62224 w 1149510"/>
                    <a:gd name="connsiteY30" fmla="*/ 234847 h 1458999"/>
                    <a:gd name="connsiteX31" fmla="*/ 62224 w 1149510"/>
                    <a:gd name="connsiteY31" fmla="*/ 234847 h 1458999"/>
                    <a:gd name="connsiteX32" fmla="*/ 61941 w 1149510"/>
                    <a:gd name="connsiteY32" fmla="*/ 234814 h 1458999"/>
                    <a:gd name="connsiteX33" fmla="*/ 1287 w 1149510"/>
                    <a:gd name="connsiteY33" fmla="*/ 196066 h 1458999"/>
                    <a:gd name="connsiteX34" fmla="*/ 244594 w 1149510"/>
                    <a:gd name="connsiteY34" fmla="*/ 27317 h 145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49510" h="1458999">
                      <a:moveTo>
                        <a:pt x="244594" y="27317"/>
                      </a:moveTo>
                      <a:cubicBezTo>
                        <a:pt x="393422" y="-14755"/>
                        <a:pt x="525786" y="-7414"/>
                        <a:pt x="540239" y="43712"/>
                      </a:cubicBezTo>
                      <a:cubicBezTo>
                        <a:pt x="545659" y="62885"/>
                        <a:pt x="533727" y="85492"/>
                        <a:pt x="508848" y="108480"/>
                      </a:cubicBezTo>
                      <a:lnTo>
                        <a:pt x="508625" y="108657"/>
                      </a:lnTo>
                      <a:lnTo>
                        <a:pt x="1149510" y="1151642"/>
                      </a:lnTo>
                      <a:lnTo>
                        <a:pt x="1110557" y="1175577"/>
                      </a:lnTo>
                      <a:lnTo>
                        <a:pt x="471726" y="135934"/>
                      </a:lnTo>
                      <a:lnTo>
                        <a:pt x="471724" y="135935"/>
                      </a:lnTo>
                      <a:lnTo>
                        <a:pt x="450195" y="100899"/>
                      </a:lnTo>
                      <a:lnTo>
                        <a:pt x="463150" y="93451"/>
                      </a:lnTo>
                      <a:cubicBezTo>
                        <a:pt x="470476" y="88721"/>
                        <a:pt x="476641" y="84137"/>
                        <a:pt x="481505" y="79772"/>
                      </a:cubicBezTo>
                      <a:lnTo>
                        <a:pt x="486951" y="73388"/>
                      </a:lnTo>
                      <a:lnTo>
                        <a:pt x="508622" y="108656"/>
                      </a:lnTo>
                      <a:lnTo>
                        <a:pt x="508623" y="108656"/>
                      </a:lnTo>
                      <a:lnTo>
                        <a:pt x="486952" y="73388"/>
                      </a:lnTo>
                      <a:lnTo>
                        <a:pt x="492055" y="67407"/>
                      </a:lnTo>
                      <a:cubicBezTo>
                        <a:pt x="494177" y="63553"/>
                        <a:pt x="494856" y="59992"/>
                        <a:pt x="493953" y="56797"/>
                      </a:cubicBezTo>
                      <a:cubicBezTo>
                        <a:pt x="486726" y="31233"/>
                        <a:pt x="380943" y="38758"/>
                        <a:pt x="257679" y="73603"/>
                      </a:cubicBezTo>
                      <a:cubicBezTo>
                        <a:pt x="134414" y="108448"/>
                        <a:pt x="40347" y="157418"/>
                        <a:pt x="47573" y="182981"/>
                      </a:cubicBezTo>
                      <a:cubicBezTo>
                        <a:pt x="48477" y="186177"/>
                        <a:pt x="50920" y="188855"/>
                        <a:pt x="54745" y="191028"/>
                      </a:cubicBezTo>
                      <a:lnTo>
                        <a:pt x="62223" y="193452"/>
                      </a:lnTo>
                      <a:lnTo>
                        <a:pt x="62223" y="193452"/>
                      </a:lnTo>
                      <a:lnTo>
                        <a:pt x="70205" y="196040"/>
                      </a:lnTo>
                      <a:cubicBezTo>
                        <a:pt x="76634" y="197211"/>
                        <a:pt x="84287" y="197889"/>
                        <a:pt x="93005" y="198085"/>
                      </a:cubicBezTo>
                      <a:lnTo>
                        <a:pt x="107942" y="197648"/>
                      </a:lnTo>
                      <a:lnTo>
                        <a:pt x="107941" y="238769"/>
                      </a:lnTo>
                      <a:lnTo>
                        <a:pt x="107943" y="238769"/>
                      </a:lnTo>
                      <a:lnTo>
                        <a:pt x="107944" y="1458999"/>
                      </a:lnTo>
                      <a:lnTo>
                        <a:pt x="62225" y="1458999"/>
                      </a:lnTo>
                      <a:lnTo>
                        <a:pt x="62225" y="234847"/>
                      </a:lnTo>
                      <a:lnTo>
                        <a:pt x="62224" y="234847"/>
                      </a:lnTo>
                      <a:lnTo>
                        <a:pt x="62224" y="234847"/>
                      </a:lnTo>
                      <a:lnTo>
                        <a:pt x="61941" y="234814"/>
                      </a:lnTo>
                      <a:cubicBezTo>
                        <a:pt x="28708" y="228253"/>
                        <a:pt x="6707" y="215238"/>
                        <a:pt x="1287" y="196066"/>
                      </a:cubicBezTo>
                      <a:cubicBezTo>
                        <a:pt x="-13166" y="144939"/>
                        <a:pt x="95766" y="69388"/>
                        <a:pt x="244594" y="27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" name="Freeform: Shape 51">
              <a:extLst>
                <a:ext uri="{FF2B5EF4-FFF2-40B4-BE49-F238E27FC236}">
                  <a16:creationId xmlns:a16="http://schemas.microsoft.com/office/drawing/2014/main" id="{924FE666-CFE4-49C7-B36C-B8592253E7E3}"/>
                </a:ext>
              </a:extLst>
            </p:cNvPr>
            <p:cNvSpPr/>
            <p:nvPr/>
          </p:nvSpPr>
          <p:spPr>
            <a:xfrm>
              <a:off x="4913339" y="-23120"/>
              <a:ext cx="27432" cy="387422"/>
            </a:xfrm>
            <a:custGeom>
              <a:avLst/>
              <a:gdLst>
                <a:gd name="connsiteX0" fmla="*/ 0 w 27432"/>
                <a:gd name="connsiteY0" fmla="*/ 0 h 387422"/>
                <a:gd name="connsiteX1" fmla="*/ 27432 w 27432"/>
                <a:gd name="connsiteY1" fmla="*/ 0 h 387422"/>
                <a:gd name="connsiteX2" fmla="*/ 27432 w 27432"/>
                <a:gd name="connsiteY2" fmla="*/ 387422 h 387422"/>
                <a:gd name="connsiteX3" fmla="*/ 0 w 27432"/>
                <a:gd name="connsiteY3" fmla="*/ 387422 h 387422"/>
                <a:gd name="connsiteX4" fmla="*/ 0 w 27432"/>
                <a:gd name="connsiteY4" fmla="*/ 0 h 38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387422">
                  <a:moveTo>
                    <a:pt x="0" y="0"/>
                  </a:moveTo>
                  <a:lnTo>
                    <a:pt x="27432" y="0"/>
                  </a:lnTo>
                  <a:lnTo>
                    <a:pt x="27432" y="387422"/>
                  </a:lnTo>
                  <a:lnTo>
                    <a:pt x="0" y="387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83FDC1DB-ED6E-4375-8D37-B1FDB1FD9AC5}"/>
              </a:ext>
            </a:extLst>
          </p:cNvPr>
          <p:cNvGrpSpPr/>
          <p:nvPr/>
        </p:nvGrpSpPr>
        <p:grpSpPr>
          <a:xfrm>
            <a:off x="6036993" y="-24623"/>
            <a:ext cx="2796697" cy="6180872"/>
            <a:chOff x="5996428" y="-24622"/>
            <a:chExt cx="2796697" cy="6180872"/>
          </a:xfrm>
        </p:grpSpPr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A7252719-C8EA-443D-AFC7-226E90CA36D9}"/>
                </a:ext>
              </a:extLst>
            </p:cNvPr>
            <p:cNvGrpSpPr/>
            <p:nvPr/>
          </p:nvGrpSpPr>
          <p:grpSpPr>
            <a:xfrm>
              <a:off x="5996428" y="3068791"/>
              <a:ext cx="2796697" cy="3087459"/>
              <a:chOff x="101752" y="545975"/>
              <a:chExt cx="2480084" cy="2883025"/>
            </a:xfrm>
          </p:grpSpPr>
          <p:sp>
            <p:nvSpPr>
              <p:cNvPr id="19" name="Circle: Hollow 32">
                <a:extLst>
                  <a:ext uri="{FF2B5EF4-FFF2-40B4-BE49-F238E27FC236}">
                    <a16:creationId xmlns:a16="http://schemas.microsoft.com/office/drawing/2014/main" id="{2328B41A-FB38-48BA-B159-35DB6622FCDE}"/>
                  </a:ext>
                </a:extLst>
              </p:cNvPr>
              <p:cNvSpPr/>
              <p:nvPr/>
            </p:nvSpPr>
            <p:spPr>
              <a:xfrm>
                <a:off x="101752" y="924129"/>
                <a:ext cx="2480084" cy="2504871"/>
              </a:xfrm>
              <a:prstGeom prst="donut">
                <a:avLst>
                  <a:gd name="adj" fmla="val 4185"/>
                </a:avLst>
              </a:prstGeom>
              <a:solidFill>
                <a:srgbClr val="E820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" name="Group 33">
                <a:extLst>
                  <a:ext uri="{FF2B5EF4-FFF2-40B4-BE49-F238E27FC236}">
                    <a16:creationId xmlns:a16="http://schemas.microsoft.com/office/drawing/2014/main" id="{F11FAB74-9920-4474-8DF8-F7A80EC500A2}"/>
                  </a:ext>
                </a:extLst>
              </p:cNvPr>
              <p:cNvGrpSpPr/>
              <p:nvPr/>
            </p:nvGrpSpPr>
            <p:grpSpPr>
              <a:xfrm>
                <a:off x="1040261" y="545975"/>
                <a:ext cx="603066" cy="614314"/>
                <a:chOff x="1237069" y="855364"/>
                <a:chExt cx="627567" cy="626121"/>
              </a:xfrm>
            </p:grpSpPr>
            <p:sp>
              <p:nvSpPr>
                <p:cNvPr id="21" name="Freeform: Shape 34">
                  <a:extLst>
                    <a:ext uri="{FF2B5EF4-FFF2-40B4-BE49-F238E27FC236}">
                      <a16:creationId xmlns:a16="http://schemas.microsoft.com/office/drawing/2014/main" id="{B48B9A59-71C1-46D0-A01E-99015C8FE574}"/>
                    </a:ext>
                  </a:extLst>
                </p:cNvPr>
                <p:cNvSpPr/>
                <p:nvPr/>
              </p:nvSpPr>
              <p:spPr>
                <a:xfrm>
                  <a:off x="1237069" y="1166703"/>
                  <a:ext cx="627567" cy="260086"/>
                </a:xfrm>
                <a:custGeom>
                  <a:avLst/>
                  <a:gdLst>
                    <a:gd name="connsiteX0" fmla="*/ 151514 w 1541721"/>
                    <a:gd name="connsiteY0" fmla="*/ 0 h 606057"/>
                    <a:gd name="connsiteX1" fmla="*/ 1390207 w 1541721"/>
                    <a:gd name="connsiteY1" fmla="*/ 0 h 606057"/>
                    <a:gd name="connsiteX2" fmla="*/ 1541721 w 1541721"/>
                    <a:gd name="connsiteY2" fmla="*/ 606057 h 606057"/>
                    <a:gd name="connsiteX3" fmla="*/ 1407043 w 1541721"/>
                    <a:gd name="connsiteY3" fmla="*/ 606057 h 606057"/>
                    <a:gd name="connsiteX4" fmla="*/ 1321982 w 1541721"/>
                    <a:gd name="connsiteY4" fmla="*/ 513022 h 606057"/>
                    <a:gd name="connsiteX5" fmla="*/ 1236921 w 1541721"/>
                    <a:gd name="connsiteY5" fmla="*/ 606057 h 606057"/>
                    <a:gd name="connsiteX6" fmla="*/ 307855 w 1541721"/>
                    <a:gd name="connsiteY6" fmla="*/ 606057 h 606057"/>
                    <a:gd name="connsiteX7" fmla="*/ 301662 w 1541721"/>
                    <a:gd name="connsiteY7" fmla="*/ 572503 h 606057"/>
                    <a:gd name="connsiteX8" fmla="*/ 223285 w 1541721"/>
                    <a:gd name="connsiteY8" fmla="*/ 515681 h 606057"/>
                    <a:gd name="connsiteX9" fmla="*/ 144909 w 1541721"/>
                    <a:gd name="connsiteY9" fmla="*/ 572503 h 606057"/>
                    <a:gd name="connsiteX10" fmla="*/ 138715 w 1541721"/>
                    <a:gd name="connsiteY10" fmla="*/ 606057 h 606057"/>
                    <a:gd name="connsiteX11" fmla="*/ 0 w 1541721"/>
                    <a:gd name="connsiteY11" fmla="*/ 606057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1721" h="606057">
                      <a:moveTo>
                        <a:pt x="151514" y="0"/>
                      </a:moveTo>
                      <a:lnTo>
                        <a:pt x="1390207" y="0"/>
                      </a:lnTo>
                      <a:lnTo>
                        <a:pt x="1541721" y="606057"/>
                      </a:lnTo>
                      <a:lnTo>
                        <a:pt x="1407043" y="606057"/>
                      </a:lnTo>
                      <a:cubicBezTo>
                        <a:pt x="1407043" y="554675"/>
                        <a:pt x="1368960" y="513022"/>
                        <a:pt x="1321982" y="513022"/>
                      </a:cubicBezTo>
                      <a:cubicBezTo>
                        <a:pt x="1275004" y="513022"/>
                        <a:pt x="1236921" y="554675"/>
                        <a:pt x="1236921" y="606057"/>
                      </a:cubicBezTo>
                      <a:lnTo>
                        <a:pt x="307855" y="606057"/>
                      </a:lnTo>
                      <a:lnTo>
                        <a:pt x="301662" y="572503"/>
                      </a:lnTo>
                      <a:cubicBezTo>
                        <a:pt x="288749" y="539111"/>
                        <a:pt x="258519" y="515681"/>
                        <a:pt x="223285" y="515681"/>
                      </a:cubicBezTo>
                      <a:cubicBezTo>
                        <a:pt x="188052" y="515681"/>
                        <a:pt x="157822" y="539111"/>
                        <a:pt x="144909" y="572503"/>
                      </a:cubicBezTo>
                      <a:lnTo>
                        <a:pt x="138715" y="606057"/>
                      </a:lnTo>
                      <a:lnTo>
                        <a:pt x="0" y="6060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35">
                  <a:extLst>
                    <a:ext uri="{FF2B5EF4-FFF2-40B4-BE49-F238E27FC236}">
                      <a16:creationId xmlns:a16="http://schemas.microsoft.com/office/drawing/2014/main" id="{AB1D958C-6582-4F04-9781-79B604028240}"/>
                    </a:ext>
                  </a:extLst>
                </p:cNvPr>
                <p:cNvSpPr/>
                <p:nvPr/>
              </p:nvSpPr>
              <p:spPr>
                <a:xfrm rot="947087">
                  <a:off x="1369089" y="855364"/>
                  <a:ext cx="461547" cy="626121"/>
                </a:xfrm>
                <a:custGeom>
                  <a:avLst/>
                  <a:gdLst>
                    <a:gd name="connsiteX0" fmla="*/ 244594 w 1149510"/>
                    <a:gd name="connsiteY0" fmla="*/ 27317 h 1458999"/>
                    <a:gd name="connsiteX1" fmla="*/ 540239 w 1149510"/>
                    <a:gd name="connsiteY1" fmla="*/ 43712 h 1458999"/>
                    <a:gd name="connsiteX2" fmla="*/ 508848 w 1149510"/>
                    <a:gd name="connsiteY2" fmla="*/ 108480 h 1458999"/>
                    <a:gd name="connsiteX3" fmla="*/ 508625 w 1149510"/>
                    <a:gd name="connsiteY3" fmla="*/ 108657 h 1458999"/>
                    <a:gd name="connsiteX4" fmla="*/ 1149510 w 1149510"/>
                    <a:gd name="connsiteY4" fmla="*/ 1151642 h 1458999"/>
                    <a:gd name="connsiteX5" fmla="*/ 1110557 w 1149510"/>
                    <a:gd name="connsiteY5" fmla="*/ 1175577 h 1458999"/>
                    <a:gd name="connsiteX6" fmla="*/ 471726 w 1149510"/>
                    <a:gd name="connsiteY6" fmla="*/ 135934 h 1458999"/>
                    <a:gd name="connsiteX7" fmla="*/ 471724 w 1149510"/>
                    <a:gd name="connsiteY7" fmla="*/ 135935 h 1458999"/>
                    <a:gd name="connsiteX8" fmla="*/ 450195 w 1149510"/>
                    <a:gd name="connsiteY8" fmla="*/ 100899 h 1458999"/>
                    <a:gd name="connsiteX9" fmla="*/ 463150 w 1149510"/>
                    <a:gd name="connsiteY9" fmla="*/ 93451 h 1458999"/>
                    <a:gd name="connsiteX10" fmla="*/ 481505 w 1149510"/>
                    <a:gd name="connsiteY10" fmla="*/ 79772 h 1458999"/>
                    <a:gd name="connsiteX11" fmla="*/ 486951 w 1149510"/>
                    <a:gd name="connsiteY11" fmla="*/ 73388 h 1458999"/>
                    <a:gd name="connsiteX12" fmla="*/ 508622 w 1149510"/>
                    <a:gd name="connsiteY12" fmla="*/ 108656 h 1458999"/>
                    <a:gd name="connsiteX13" fmla="*/ 508623 w 1149510"/>
                    <a:gd name="connsiteY13" fmla="*/ 108656 h 1458999"/>
                    <a:gd name="connsiteX14" fmla="*/ 486952 w 1149510"/>
                    <a:gd name="connsiteY14" fmla="*/ 73388 h 1458999"/>
                    <a:gd name="connsiteX15" fmla="*/ 492055 w 1149510"/>
                    <a:gd name="connsiteY15" fmla="*/ 67407 h 1458999"/>
                    <a:gd name="connsiteX16" fmla="*/ 493953 w 1149510"/>
                    <a:gd name="connsiteY16" fmla="*/ 56797 h 1458999"/>
                    <a:gd name="connsiteX17" fmla="*/ 257679 w 1149510"/>
                    <a:gd name="connsiteY17" fmla="*/ 73603 h 1458999"/>
                    <a:gd name="connsiteX18" fmla="*/ 47573 w 1149510"/>
                    <a:gd name="connsiteY18" fmla="*/ 182981 h 1458999"/>
                    <a:gd name="connsiteX19" fmla="*/ 54745 w 1149510"/>
                    <a:gd name="connsiteY19" fmla="*/ 191028 h 1458999"/>
                    <a:gd name="connsiteX20" fmla="*/ 62223 w 1149510"/>
                    <a:gd name="connsiteY20" fmla="*/ 193452 h 1458999"/>
                    <a:gd name="connsiteX21" fmla="*/ 62223 w 1149510"/>
                    <a:gd name="connsiteY21" fmla="*/ 193452 h 1458999"/>
                    <a:gd name="connsiteX22" fmla="*/ 70205 w 1149510"/>
                    <a:gd name="connsiteY22" fmla="*/ 196040 h 1458999"/>
                    <a:gd name="connsiteX23" fmla="*/ 93005 w 1149510"/>
                    <a:gd name="connsiteY23" fmla="*/ 198085 h 1458999"/>
                    <a:gd name="connsiteX24" fmla="*/ 107942 w 1149510"/>
                    <a:gd name="connsiteY24" fmla="*/ 197648 h 1458999"/>
                    <a:gd name="connsiteX25" fmla="*/ 107941 w 1149510"/>
                    <a:gd name="connsiteY25" fmla="*/ 238769 h 1458999"/>
                    <a:gd name="connsiteX26" fmla="*/ 107943 w 1149510"/>
                    <a:gd name="connsiteY26" fmla="*/ 238769 h 1458999"/>
                    <a:gd name="connsiteX27" fmla="*/ 107944 w 1149510"/>
                    <a:gd name="connsiteY27" fmla="*/ 1458999 h 1458999"/>
                    <a:gd name="connsiteX28" fmla="*/ 62225 w 1149510"/>
                    <a:gd name="connsiteY28" fmla="*/ 1458999 h 1458999"/>
                    <a:gd name="connsiteX29" fmla="*/ 62225 w 1149510"/>
                    <a:gd name="connsiteY29" fmla="*/ 234847 h 1458999"/>
                    <a:gd name="connsiteX30" fmla="*/ 62224 w 1149510"/>
                    <a:gd name="connsiteY30" fmla="*/ 234847 h 1458999"/>
                    <a:gd name="connsiteX31" fmla="*/ 62224 w 1149510"/>
                    <a:gd name="connsiteY31" fmla="*/ 234847 h 1458999"/>
                    <a:gd name="connsiteX32" fmla="*/ 61941 w 1149510"/>
                    <a:gd name="connsiteY32" fmla="*/ 234814 h 1458999"/>
                    <a:gd name="connsiteX33" fmla="*/ 1287 w 1149510"/>
                    <a:gd name="connsiteY33" fmla="*/ 196066 h 1458999"/>
                    <a:gd name="connsiteX34" fmla="*/ 244594 w 1149510"/>
                    <a:gd name="connsiteY34" fmla="*/ 27317 h 145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49510" h="1458999">
                      <a:moveTo>
                        <a:pt x="244594" y="27317"/>
                      </a:moveTo>
                      <a:cubicBezTo>
                        <a:pt x="393422" y="-14755"/>
                        <a:pt x="525786" y="-7414"/>
                        <a:pt x="540239" y="43712"/>
                      </a:cubicBezTo>
                      <a:cubicBezTo>
                        <a:pt x="545659" y="62885"/>
                        <a:pt x="533727" y="85492"/>
                        <a:pt x="508848" y="108480"/>
                      </a:cubicBezTo>
                      <a:lnTo>
                        <a:pt x="508625" y="108657"/>
                      </a:lnTo>
                      <a:lnTo>
                        <a:pt x="1149510" y="1151642"/>
                      </a:lnTo>
                      <a:lnTo>
                        <a:pt x="1110557" y="1175577"/>
                      </a:lnTo>
                      <a:lnTo>
                        <a:pt x="471726" y="135934"/>
                      </a:lnTo>
                      <a:lnTo>
                        <a:pt x="471724" y="135935"/>
                      </a:lnTo>
                      <a:lnTo>
                        <a:pt x="450195" y="100899"/>
                      </a:lnTo>
                      <a:lnTo>
                        <a:pt x="463150" y="93451"/>
                      </a:lnTo>
                      <a:cubicBezTo>
                        <a:pt x="470476" y="88721"/>
                        <a:pt x="476641" y="84137"/>
                        <a:pt x="481505" y="79772"/>
                      </a:cubicBezTo>
                      <a:lnTo>
                        <a:pt x="486951" y="73388"/>
                      </a:lnTo>
                      <a:lnTo>
                        <a:pt x="508622" y="108656"/>
                      </a:lnTo>
                      <a:lnTo>
                        <a:pt x="508623" y="108656"/>
                      </a:lnTo>
                      <a:lnTo>
                        <a:pt x="486952" y="73388"/>
                      </a:lnTo>
                      <a:lnTo>
                        <a:pt x="492055" y="67407"/>
                      </a:lnTo>
                      <a:cubicBezTo>
                        <a:pt x="494177" y="63553"/>
                        <a:pt x="494856" y="59992"/>
                        <a:pt x="493953" y="56797"/>
                      </a:cubicBezTo>
                      <a:cubicBezTo>
                        <a:pt x="486726" y="31233"/>
                        <a:pt x="380943" y="38758"/>
                        <a:pt x="257679" y="73603"/>
                      </a:cubicBezTo>
                      <a:cubicBezTo>
                        <a:pt x="134414" y="108448"/>
                        <a:pt x="40347" y="157418"/>
                        <a:pt x="47573" y="182981"/>
                      </a:cubicBezTo>
                      <a:cubicBezTo>
                        <a:pt x="48477" y="186177"/>
                        <a:pt x="50920" y="188855"/>
                        <a:pt x="54745" y="191028"/>
                      </a:cubicBezTo>
                      <a:lnTo>
                        <a:pt x="62223" y="193452"/>
                      </a:lnTo>
                      <a:lnTo>
                        <a:pt x="62223" y="193452"/>
                      </a:lnTo>
                      <a:lnTo>
                        <a:pt x="70205" y="196040"/>
                      </a:lnTo>
                      <a:cubicBezTo>
                        <a:pt x="76634" y="197211"/>
                        <a:pt x="84287" y="197889"/>
                        <a:pt x="93005" y="198085"/>
                      </a:cubicBezTo>
                      <a:lnTo>
                        <a:pt x="107942" y="197648"/>
                      </a:lnTo>
                      <a:lnTo>
                        <a:pt x="107941" y="238769"/>
                      </a:lnTo>
                      <a:lnTo>
                        <a:pt x="107943" y="238769"/>
                      </a:lnTo>
                      <a:lnTo>
                        <a:pt x="107944" y="1458999"/>
                      </a:lnTo>
                      <a:lnTo>
                        <a:pt x="62225" y="1458999"/>
                      </a:lnTo>
                      <a:lnTo>
                        <a:pt x="62225" y="234847"/>
                      </a:lnTo>
                      <a:lnTo>
                        <a:pt x="62224" y="234847"/>
                      </a:lnTo>
                      <a:lnTo>
                        <a:pt x="62224" y="234847"/>
                      </a:lnTo>
                      <a:lnTo>
                        <a:pt x="61941" y="234814"/>
                      </a:lnTo>
                      <a:cubicBezTo>
                        <a:pt x="28708" y="228253"/>
                        <a:pt x="6707" y="215238"/>
                        <a:pt x="1287" y="196066"/>
                      </a:cubicBezTo>
                      <a:cubicBezTo>
                        <a:pt x="-13166" y="144939"/>
                        <a:pt x="95766" y="69388"/>
                        <a:pt x="244594" y="27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Freeform: Shape 56">
              <a:extLst>
                <a:ext uri="{FF2B5EF4-FFF2-40B4-BE49-F238E27FC236}">
                  <a16:creationId xmlns:a16="http://schemas.microsoft.com/office/drawing/2014/main" id="{63011DD6-FE7C-4C20-988B-68CE2EB36542}"/>
                </a:ext>
              </a:extLst>
            </p:cNvPr>
            <p:cNvSpPr/>
            <p:nvPr/>
          </p:nvSpPr>
          <p:spPr>
            <a:xfrm>
              <a:off x="7368659" y="-24622"/>
              <a:ext cx="27432" cy="3081332"/>
            </a:xfrm>
            <a:custGeom>
              <a:avLst/>
              <a:gdLst>
                <a:gd name="connsiteX0" fmla="*/ 0 w 27432"/>
                <a:gd name="connsiteY0" fmla="*/ 0 h 3072773"/>
                <a:gd name="connsiteX1" fmla="*/ 27432 w 27432"/>
                <a:gd name="connsiteY1" fmla="*/ 0 h 3072773"/>
                <a:gd name="connsiteX2" fmla="*/ 27432 w 27432"/>
                <a:gd name="connsiteY2" fmla="*/ 3072773 h 3072773"/>
                <a:gd name="connsiteX3" fmla="*/ 0 w 27432"/>
                <a:gd name="connsiteY3" fmla="*/ 3072773 h 3072773"/>
                <a:gd name="connsiteX4" fmla="*/ 0 w 27432"/>
                <a:gd name="connsiteY4" fmla="*/ 0 h 307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3072773">
                  <a:moveTo>
                    <a:pt x="0" y="0"/>
                  </a:moveTo>
                  <a:lnTo>
                    <a:pt x="27432" y="0"/>
                  </a:lnTo>
                  <a:lnTo>
                    <a:pt x="27432" y="3072773"/>
                  </a:lnTo>
                  <a:lnTo>
                    <a:pt x="0" y="3072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5DB8CF87-01E9-4E15-A525-E8837AB13F60}"/>
              </a:ext>
            </a:extLst>
          </p:cNvPr>
          <p:cNvGrpSpPr/>
          <p:nvPr/>
        </p:nvGrpSpPr>
        <p:grpSpPr>
          <a:xfrm>
            <a:off x="9129824" y="-24623"/>
            <a:ext cx="2796697" cy="4211881"/>
            <a:chOff x="9129824" y="-24623"/>
            <a:chExt cx="2796697" cy="4211881"/>
          </a:xfrm>
        </p:grpSpPr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id="{0601D71A-5240-4F0E-BBEF-E6328524F70F}"/>
                </a:ext>
              </a:extLst>
            </p:cNvPr>
            <p:cNvGrpSpPr/>
            <p:nvPr/>
          </p:nvGrpSpPr>
          <p:grpSpPr>
            <a:xfrm>
              <a:off x="9129824" y="1099799"/>
              <a:ext cx="2796697" cy="3087459"/>
              <a:chOff x="101752" y="545975"/>
              <a:chExt cx="2480084" cy="2883025"/>
            </a:xfrm>
          </p:grpSpPr>
          <p:sp>
            <p:nvSpPr>
              <p:cNvPr id="26" name="Circle: Hollow 27">
                <a:extLst>
                  <a:ext uri="{FF2B5EF4-FFF2-40B4-BE49-F238E27FC236}">
                    <a16:creationId xmlns:a16="http://schemas.microsoft.com/office/drawing/2014/main" id="{9E9DF448-1CA1-4754-9B1E-1C5B035BBA1D}"/>
                  </a:ext>
                </a:extLst>
              </p:cNvPr>
              <p:cNvSpPr/>
              <p:nvPr/>
            </p:nvSpPr>
            <p:spPr>
              <a:xfrm>
                <a:off x="101752" y="924129"/>
                <a:ext cx="2480084" cy="2504871"/>
              </a:xfrm>
              <a:prstGeom prst="donut">
                <a:avLst>
                  <a:gd name="adj" fmla="val 4185"/>
                </a:avLst>
              </a:prstGeom>
              <a:solidFill>
                <a:srgbClr val="F7F7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8">
                <a:extLst>
                  <a:ext uri="{FF2B5EF4-FFF2-40B4-BE49-F238E27FC236}">
                    <a16:creationId xmlns:a16="http://schemas.microsoft.com/office/drawing/2014/main" id="{788AC13E-3F77-4029-880F-A2E549368C99}"/>
                  </a:ext>
                </a:extLst>
              </p:cNvPr>
              <p:cNvGrpSpPr/>
              <p:nvPr/>
            </p:nvGrpSpPr>
            <p:grpSpPr>
              <a:xfrm>
                <a:off x="1040261" y="545975"/>
                <a:ext cx="603066" cy="614314"/>
                <a:chOff x="1237069" y="855364"/>
                <a:chExt cx="627567" cy="626121"/>
              </a:xfrm>
            </p:grpSpPr>
            <p:sp>
              <p:nvSpPr>
                <p:cNvPr id="28" name="Freeform: Shape 29">
                  <a:extLst>
                    <a:ext uri="{FF2B5EF4-FFF2-40B4-BE49-F238E27FC236}">
                      <a16:creationId xmlns:a16="http://schemas.microsoft.com/office/drawing/2014/main" id="{3561C3C7-A409-4AC6-B671-64B471B9873F}"/>
                    </a:ext>
                  </a:extLst>
                </p:cNvPr>
                <p:cNvSpPr/>
                <p:nvPr/>
              </p:nvSpPr>
              <p:spPr>
                <a:xfrm>
                  <a:off x="1237069" y="1166703"/>
                  <a:ext cx="627567" cy="260086"/>
                </a:xfrm>
                <a:custGeom>
                  <a:avLst/>
                  <a:gdLst>
                    <a:gd name="connsiteX0" fmla="*/ 151514 w 1541721"/>
                    <a:gd name="connsiteY0" fmla="*/ 0 h 606057"/>
                    <a:gd name="connsiteX1" fmla="*/ 1390207 w 1541721"/>
                    <a:gd name="connsiteY1" fmla="*/ 0 h 606057"/>
                    <a:gd name="connsiteX2" fmla="*/ 1541721 w 1541721"/>
                    <a:gd name="connsiteY2" fmla="*/ 606057 h 606057"/>
                    <a:gd name="connsiteX3" fmla="*/ 1407043 w 1541721"/>
                    <a:gd name="connsiteY3" fmla="*/ 606057 h 606057"/>
                    <a:gd name="connsiteX4" fmla="*/ 1321982 w 1541721"/>
                    <a:gd name="connsiteY4" fmla="*/ 513022 h 606057"/>
                    <a:gd name="connsiteX5" fmla="*/ 1236921 w 1541721"/>
                    <a:gd name="connsiteY5" fmla="*/ 606057 h 606057"/>
                    <a:gd name="connsiteX6" fmla="*/ 307855 w 1541721"/>
                    <a:gd name="connsiteY6" fmla="*/ 606057 h 606057"/>
                    <a:gd name="connsiteX7" fmla="*/ 301662 w 1541721"/>
                    <a:gd name="connsiteY7" fmla="*/ 572503 h 606057"/>
                    <a:gd name="connsiteX8" fmla="*/ 223285 w 1541721"/>
                    <a:gd name="connsiteY8" fmla="*/ 515681 h 606057"/>
                    <a:gd name="connsiteX9" fmla="*/ 144909 w 1541721"/>
                    <a:gd name="connsiteY9" fmla="*/ 572503 h 606057"/>
                    <a:gd name="connsiteX10" fmla="*/ 138715 w 1541721"/>
                    <a:gd name="connsiteY10" fmla="*/ 606057 h 606057"/>
                    <a:gd name="connsiteX11" fmla="*/ 0 w 1541721"/>
                    <a:gd name="connsiteY11" fmla="*/ 606057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1721" h="606057">
                      <a:moveTo>
                        <a:pt x="151514" y="0"/>
                      </a:moveTo>
                      <a:lnTo>
                        <a:pt x="1390207" y="0"/>
                      </a:lnTo>
                      <a:lnTo>
                        <a:pt x="1541721" y="606057"/>
                      </a:lnTo>
                      <a:lnTo>
                        <a:pt x="1407043" y="606057"/>
                      </a:lnTo>
                      <a:cubicBezTo>
                        <a:pt x="1407043" y="554675"/>
                        <a:pt x="1368960" y="513022"/>
                        <a:pt x="1321982" y="513022"/>
                      </a:cubicBezTo>
                      <a:cubicBezTo>
                        <a:pt x="1275004" y="513022"/>
                        <a:pt x="1236921" y="554675"/>
                        <a:pt x="1236921" y="606057"/>
                      </a:cubicBezTo>
                      <a:lnTo>
                        <a:pt x="307855" y="606057"/>
                      </a:lnTo>
                      <a:lnTo>
                        <a:pt x="301662" y="572503"/>
                      </a:lnTo>
                      <a:cubicBezTo>
                        <a:pt x="288749" y="539111"/>
                        <a:pt x="258519" y="515681"/>
                        <a:pt x="223285" y="515681"/>
                      </a:cubicBezTo>
                      <a:cubicBezTo>
                        <a:pt x="188052" y="515681"/>
                        <a:pt x="157822" y="539111"/>
                        <a:pt x="144909" y="572503"/>
                      </a:cubicBezTo>
                      <a:lnTo>
                        <a:pt x="138715" y="606057"/>
                      </a:lnTo>
                      <a:lnTo>
                        <a:pt x="0" y="60605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48000">
                      <a:schemeClr val="tx1">
                        <a:lumMod val="50000"/>
                        <a:lumOff val="50000"/>
                      </a:schemeClr>
                    </a:gs>
                    <a:gs pos="6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30">
                  <a:extLst>
                    <a:ext uri="{FF2B5EF4-FFF2-40B4-BE49-F238E27FC236}">
                      <a16:creationId xmlns:a16="http://schemas.microsoft.com/office/drawing/2014/main" id="{849F0FFF-A066-49CA-9955-03DEB34D22C2}"/>
                    </a:ext>
                  </a:extLst>
                </p:cNvPr>
                <p:cNvSpPr/>
                <p:nvPr/>
              </p:nvSpPr>
              <p:spPr>
                <a:xfrm rot="947087">
                  <a:off x="1369089" y="855364"/>
                  <a:ext cx="461547" cy="626121"/>
                </a:xfrm>
                <a:custGeom>
                  <a:avLst/>
                  <a:gdLst>
                    <a:gd name="connsiteX0" fmla="*/ 244594 w 1149510"/>
                    <a:gd name="connsiteY0" fmla="*/ 27317 h 1458999"/>
                    <a:gd name="connsiteX1" fmla="*/ 540239 w 1149510"/>
                    <a:gd name="connsiteY1" fmla="*/ 43712 h 1458999"/>
                    <a:gd name="connsiteX2" fmla="*/ 508848 w 1149510"/>
                    <a:gd name="connsiteY2" fmla="*/ 108480 h 1458999"/>
                    <a:gd name="connsiteX3" fmla="*/ 508625 w 1149510"/>
                    <a:gd name="connsiteY3" fmla="*/ 108657 h 1458999"/>
                    <a:gd name="connsiteX4" fmla="*/ 1149510 w 1149510"/>
                    <a:gd name="connsiteY4" fmla="*/ 1151642 h 1458999"/>
                    <a:gd name="connsiteX5" fmla="*/ 1110557 w 1149510"/>
                    <a:gd name="connsiteY5" fmla="*/ 1175577 h 1458999"/>
                    <a:gd name="connsiteX6" fmla="*/ 471726 w 1149510"/>
                    <a:gd name="connsiteY6" fmla="*/ 135934 h 1458999"/>
                    <a:gd name="connsiteX7" fmla="*/ 471724 w 1149510"/>
                    <a:gd name="connsiteY7" fmla="*/ 135935 h 1458999"/>
                    <a:gd name="connsiteX8" fmla="*/ 450195 w 1149510"/>
                    <a:gd name="connsiteY8" fmla="*/ 100899 h 1458999"/>
                    <a:gd name="connsiteX9" fmla="*/ 463150 w 1149510"/>
                    <a:gd name="connsiteY9" fmla="*/ 93451 h 1458999"/>
                    <a:gd name="connsiteX10" fmla="*/ 481505 w 1149510"/>
                    <a:gd name="connsiteY10" fmla="*/ 79772 h 1458999"/>
                    <a:gd name="connsiteX11" fmla="*/ 486951 w 1149510"/>
                    <a:gd name="connsiteY11" fmla="*/ 73388 h 1458999"/>
                    <a:gd name="connsiteX12" fmla="*/ 508622 w 1149510"/>
                    <a:gd name="connsiteY12" fmla="*/ 108656 h 1458999"/>
                    <a:gd name="connsiteX13" fmla="*/ 508623 w 1149510"/>
                    <a:gd name="connsiteY13" fmla="*/ 108656 h 1458999"/>
                    <a:gd name="connsiteX14" fmla="*/ 486952 w 1149510"/>
                    <a:gd name="connsiteY14" fmla="*/ 73388 h 1458999"/>
                    <a:gd name="connsiteX15" fmla="*/ 492055 w 1149510"/>
                    <a:gd name="connsiteY15" fmla="*/ 67407 h 1458999"/>
                    <a:gd name="connsiteX16" fmla="*/ 493953 w 1149510"/>
                    <a:gd name="connsiteY16" fmla="*/ 56797 h 1458999"/>
                    <a:gd name="connsiteX17" fmla="*/ 257679 w 1149510"/>
                    <a:gd name="connsiteY17" fmla="*/ 73603 h 1458999"/>
                    <a:gd name="connsiteX18" fmla="*/ 47573 w 1149510"/>
                    <a:gd name="connsiteY18" fmla="*/ 182981 h 1458999"/>
                    <a:gd name="connsiteX19" fmla="*/ 54745 w 1149510"/>
                    <a:gd name="connsiteY19" fmla="*/ 191028 h 1458999"/>
                    <a:gd name="connsiteX20" fmla="*/ 62223 w 1149510"/>
                    <a:gd name="connsiteY20" fmla="*/ 193452 h 1458999"/>
                    <a:gd name="connsiteX21" fmla="*/ 62223 w 1149510"/>
                    <a:gd name="connsiteY21" fmla="*/ 193452 h 1458999"/>
                    <a:gd name="connsiteX22" fmla="*/ 70205 w 1149510"/>
                    <a:gd name="connsiteY22" fmla="*/ 196040 h 1458999"/>
                    <a:gd name="connsiteX23" fmla="*/ 93005 w 1149510"/>
                    <a:gd name="connsiteY23" fmla="*/ 198085 h 1458999"/>
                    <a:gd name="connsiteX24" fmla="*/ 107942 w 1149510"/>
                    <a:gd name="connsiteY24" fmla="*/ 197648 h 1458999"/>
                    <a:gd name="connsiteX25" fmla="*/ 107941 w 1149510"/>
                    <a:gd name="connsiteY25" fmla="*/ 238769 h 1458999"/>
                    <a:gd name="connsiteX26" fmla="*/ 107943 w 1149510"/>
                    <a:gd name="connsiteY26" fmla="*/ 238769 h 1458999"/>
                    <a:gd name="connsiteX27" fmla="*/ 107944 w 1149510"/>
                    <a:gd name="connsiteY27" fmla="*/ 1458999 h 1458999"/>
                    <a:gd name="connsiteX28" fmla="*/ 62225 w 1149510"/>
                    <a:gd name="connsiteY28" fmla="*/ 1458999 h 1458999"/>
                    <a:gd name="connsiteX29" fmla="*/ 62225 w 1149510"/>
                    <a:gd name="connsiteY29" fmla="*/ 234847 h 1458999"/>
                    <a:gd name="connsiteX30" fmla="*/ 62224 w 1149510"/>
                    <a:gd name="connsiteY30" fmla="*/ 234847 h 1458999"/>
                    <a:gd name="connsiteX31" fmla="*/ 62224 w 1149510"/>
                    <a:gd name="connsiteY31" fmla="*/ 234847 h 1458999"/>
                    <a:gd name="connsiteX32" fmla="*/ 61941 w 1149510"/>
                    <a:gd name="connsiteY32" fmla="*/ 234814 h 1458999"/>
                    <a:gd name="connsiteX33" fmla="*/ 1287 w 1149510"/>
                    <a:gd name="connsiteY33" fmla="*/ 196066 h 1458999"/>
                    <a:gd name="connsiteX34" fmla="*/ 244594 w 1149510"/>
                    <a:gd name="connsiteY34" fmla="*/ 27317 h 145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49510" h="1458999">
                      <a:moveTo>
                        <a:pt x="244594" y="27317"/>
                      </a:moveTo>
                      <a:cubicBezTo>
                        <a:pt x="393422" y="-14755"/>
                        <a:pt x="525786" y="-7414"/>
                        <a:pt x="540239" y="43712"/>
                      </a:cubicBezTo>
                      <a:cubicBezTo>
                        <a:pt x="545659" y="62885"/>
                        <a:pt x="533727" y="85492"/>
                        <a:pt x="508848" y="108480"/>
                      </a:cubicBezTo>
                      <a:lnTo>
                        <a:pt x="508625" y="108657"/>
                      </a:lnTo>
                      <a:lnTo>
                        <a:pt x="1149510" y="1151642"/>
                      </a:lnTo>
                      <a:lnTo>
                        <a:pt x="1110557" y="1175577"/>
                      </a:lnTo>
                      <a:lnTo>
                        <a:pt x="471726" y="135934"/>
                      </a:lnTo>
                      <a:lnTo>
                        <a:pt x="471724" y="135935"/>
                      </a:lnTo>
                      <a:lnTo>
                        <a:pt x="450195" y="100899"/>
                      </a:lnTo>
                      <a:lnTo>
                        <a:pt x="463150" y="93451"/>
                      </a:lnTo>
                      <a:cubicBezTo>
                        <a:pt x="470476" y="88721"/>
                        <a:pt x="476641" y="84137"/>
                        <a:pt x="481505" y="79772"/>
                      </a:cubicBezTo>
                      <a:lnTo>
                        <a:pt x="486951" y="73388"/>
                      </a:lnTo>
                      <a:lnTo>
                        <a:pt x="508622" y="108656"/>
                      </a:lnTo>
                      <a:lnTo>
                        <a:pt x="508623" y="108656"/>
                      </a:lnTo>
                      <a:lnTo>
                        <a:pt x="486952" y="73388"/>
                      </a:lnTo>
                      <a:lnTo>
                        <a:pt x="492055" y="67407"/>
                      </a:lnTo>
                      <a:cubicBezTo>
                        <a:pt x="494177" y="63553"/>
                        <a:pt x="494856" y="59992"/>
                        <a:pt x="493953" y="56797"/>
                      </a:cubicBezTo>
                      <a:cubicBezTo>
                        <a:pt x="486726" y="31233"/>
                        <a:pt x="380943" y="38758"/>
                        <a:pt x="257679" y="73603"/>
                      </a:cubicBezTo>
                      <a:cubicBezTo>
                        <a:pt x="134414" y="108448"/>
                        <a:pt x="40347" y="157418"/>
                        <a:pt x="47573" y="182981"/>
                      </a:cubicBezTo>
                      <a:cubicBezTo>
                        <a:pt x="48477" y="186177"/>
                        <a:pt x="50920" y="188855"/>
                        <a:pt x="54745" y="191028"/>
                      </a:cubicBezTo>
                      <a:lnTo>
                        <a:pt x="62223" y="193452"/>
                      </a:lnTo>
                      <a:lnTo>
                        <a:pt x="62223" y="193452"/>
                      </a:lnTo>
                      <a:lnTo>
                        <a:pt x="70205" y="196040"/>
                      </a:lnTo>
                      <a:cubicBezTo>
                        <a:pt x="76634" y="197211"/>
                        <a:pt x="84287" y="197889"/>
                        <a:pt x="93005" y="198085"/>
                      </a:cubicBezTo>
                      <a:lnTo>
                        <a:pt x="107942" y="197648"/>
                      </a:lnTo>
                      <a:lnTo>
                        <a:pt x="107941" y="238769"/>
                      </a:lnTo>
                      <a:lnTo>
                        <a:pt x="107943" y="238769"/>
                      </a:lnTo>
                      <a:lnTo>
                        <a:pt x="107944" y="1458999"/>
                      </a:lnTo>
                      <a:lnTo>
                        <a:pt x="62225" y="1458999"/>
                      </a:lnTo>
                      <a:lnTo>
                        <a:pt x="62225" y="234847"/>
                      </a:lnTo>
                      <a:lnTo>
                        <a:pt x="62224" y="234847"/>
                      </a:lnTo>
                      <a:lnTo>
                        <a:pt x="62224" y="234847"/>
                      </a:lnTo>
                      <a:lnTo>
                        <a:pt x="61941" y="234814"/>
                      </a:lnTo>
                      <a:cubicBezTo>
                        <a:pt x="28708" y="228253"/>
                        <a:pt x="6707" y="215238"/>
                        <a:pt x="1287" y="196066"/>
                      </a:cubicBezTo>
                      <a:cubicBezTo>
                        <a:pt x="-13166" y="144939"/>
                        <a:pt x="95766" y="69388"/>
                        <a:pt x="244594" y="273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Freeform: Shape 59">
              <a:extLst>
                <a:ext uri="{FF2B5EF4-FFF2-40B4-BE49-F238E27FC236}">
                  <a16:creationId xmlns:a16="http://schemas.microsoft.com/office/drawing/2014/main" id="{E402FFB4-BD87-4A70-8753-8515CE58DDD1}"/>
                </a:ext>
              </a:extLst>
            </p:cNvPr>
            <p:cNvSpPr/>
            <p:nvPr/>
          </p:nvSpPr>
          <p:spPr>
            <a:xfrm>
              <a:off x="10517751" y="-24623"/>
              <a:ext cx="27432" cy="1124422"/>
            </a:xfrm>
            <a:custGeom>
              <a:avLst/>
              <a:gdLst>
                <a:gd name="connsiteX0" fmla="*/ 0 w 27432"/>
                <a:gd name="connsiteY0" fmla="*/ 0 h 1124422"/>
                <a:gd name="connsiteX1" fmla="*/ 27432 w 27432"/>
                <a:gd name="connsiteY1" fmla="*/ 0 h 1124422"/>
                <a:gd name="connsiteX2" fmla="*/ 27432 w 27432"/>
                <a:gd name="connsiteY2" fmla="*/ 1124422 h 1124422"/>
                <a:gd name="connsiteX3" fmla="*/ 0 w 27432"/>
                <a:gd name="connsiteY3" fmla="*/ 1124422 h 1124422"/>
                <a:gd name="connsiteX4" fmla="*/ 0 w 27432"/>
                <a:gd name="connsiteY4" fmla="*/ 0 h 112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1124422">
                  <a:moveTo>
                    <a:pt x="0" y="0"/>
                  </a:moveTo>
                  <a:lnTo>
                    <a:pt x="27432" y="0"/>
                  </a:lnTo>
                  <a:lnTo>
                    <a:pt x="27432" y="1124422"/>
                  </a:lnTo>
                  <a:lnTo>
                    <a:pt x="0" y="112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: Rounded Corners 7">
            <a:extLst>
              <a:ext uri="{FF2B5EF4-FFF2-40B4-BE49-F238E27FC236}">
                <a16:creationId xmlns:a16="http://schemas.microsoft.com/office/drawing/2014/main" id="{D07083FE-41EC-4E2F-A3D1-35E4EF5A1D65}"/>
              </a:ext>
            </a:extLst>
          </p:cNvPr>
          <p:cNvSpPr/>
          <p:nvPr/>
        </p:nvSpPr>
        <p:spPr>
          <a:xfrm>
            <a:off x="1058091" y="3905794"/>
            <a:ext cx="1449978" cy="378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/>
              <a:t>مساعدة الفقير</a:t>
            </a:r>
            <a:endParaRPr lang="en-US" dirty="0"/>
          </a:p>
        </p:txBody>
      </p:sp>
      <p:sp>
        <p:nvSpPr>
          <p:cNvPr id="31" name="Rectangle: Rounded Corners 66">
            <a:extLst>
              <a:ext uri="{FF2B5EF4-FFF2-40B4-BE49-F238E27FC236}">
                <a16:creationId xmlns:a16="http://schemas.microsoft.com/office/drawing/2014/main" id="{C6079CC4-A6A1-4EDA-8714-D7FA7FD3F355}"/>
              </a:ext>
            </a:extLst>
          </p:cNvPr>
          <p:cNvSpPr/>
          <p:nvPr/>
        </p:nvSpPr>
        <p:spPr>
          <a:xfrm>
            <a:off x="9914459" y="3208294"/>
            <a:ext cx="1449978" cy="378823"/>
          </a:xfrm>
          <a:prstGeom prst="roundRect">
            <a:avLst/>
          </a:prstGeom>
          <a:solidFill>
            <a:srgbClr val="F7F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إماطة الأذى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68">
            <a:extLst>
              <a:ext uri="{FF2B5EF4-FFF2-40B4-BE49-F238E27FC236}">
                <a16:creationId xmlns:a16="http://schemas.microsoft.com/office/drawing/2014/main" id="{42B43D2E-2A60-4688-BB49-F384D8F0EF2C}"/>
              </a:ext>
            </a:extLst>
          </p:cNvPr>
          <p:cNvSpPr/>
          <p:nvPr/>
        </p:nvSpPr>
        <p:spPr>
          <a:xfrm>
            <a:off x="6669787" y="5216434"/>
            <a:ext cx="1449978" cy="378823"/>
          </a:xfrm>
          <a:prstGeom prst="roundRect">
            <a:avLst/>
          </a:prstGeom>
          <a:solidFill>
            <a:srgbClr val="E82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غرس الأشجار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69">
            <a:extLst>
              <a:ext uri="{FF2B5EF4-FFF2-40B4-BE49-F238E27FC236}">
                <a16:creationId xmlns:a16="http://schemas.microsoft.com/office/drawing/2014/main" id="{92FDC783-3FCD-49F2-BF3B-6E9D9B7119B9}"/>
              </a:ext>
            </a:extLst>
          </p:cNvPr>
          <p:cNvSpPr txBox="1"/>
          <p:nvPr/>
        </p:nvSpPr>
        <p:spPr>
          <a:xfrm>
            <a:off x="9646670" y="2198010"/>
            <a:ext cx="1829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إماطة الأذى عن الطريق عمل يحبه الله  يا صغاري</a:t>
            </a:r>
            <a:endParaRPr lang="en-US" dirty="0"/>
          </a:p>
        </p:txBody>
      </p:sp>
      <p:sp>
        <p:nvSpPr>
          <p:cNvPr id="34" name="Rectangle: Rounded Corners 70">
            <a:extLst>
              <a:ext uri="{FF2B5EF4-FFF2-40B4-BE49-F238E27FC236}">
                <a16:creationId xmlns:a16="http://schemas.microsoft.com/office/drawing/2014/main" id="{0D1B3513-9A8F-44ED-A8BF-14A0DD66D977}"/>
              </a:ext>
            </a:extLst>
          </p:cNvPr>
          <p:cNvSpPr/>
          <p:nvPr/>
        </p:nvSpPr>
        <p:spPr>
          <a:xfrm>
            <a:off x="4213117" y="2413702"/>
            <a:ext cx="1449978" cy="3788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dirty="0">
                <a:solidFill>
                  <a:schemeClr val="tx1"/>
                </a:solidFill>
              </a:rPr>
              <a:t>مساعدة الكبار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72">
            <a:extLst>
              <a:ext uri="{FF2B5EF4-FFF2-40B4-BE49-F238E27FC236}">
                <a16:creationId xmlns:a16="http://schemas.microsoft.com/office/drawing/2014/main" id="{20EAC84B-2427-4785-8FFB-E5D8B475D081}"/>
              </a:ext>
            </a:extLst>
          </p:cNvPr>
          <p:cNvSpPr txBox="1"/>
          <p:nvPr/>
        </p:nvSpPr>
        <p:spPr>
          <a:xfrm>
            <a:off x="984336" y="2723416"/>
            <a:ext cx="1527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كأن تتصدق بكسوتك أو ببعض ألعابك للفقير الصغير</a:t>
            </a:r>
            <a:endParaRPr lang="en-US" dirty="0"/>
          </a:p>
        </p:txBody>
      </p:sp>
      <p:sp>
        <p:nvSpPr>
          <p:cNvPr id="36" name="TextBox 73">
            <a:extLst>
              <a:ext uri="{FF2B5EF4-FFF2-40B4-BE49-F238E27FC236}">
                <a16:creationId xmlns:a16="http://schemas.microsoft.com/office/drawing/2014/main" id="{3B6895B9-A79C-42C8-BD90-DC5876DB4614}"/>
              </a:ext>
            </a:extLst>
          </p:cNvPr>
          <p:cNvSpPr txBox="1"/>
          <p:nvPr/>
        </p:nvSpPr>
        <p:spPr>
          <a:xfrm>
            <a:off x="4002307" y="1361408"/>
            <a:ext cx="1868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يجب علينا احترام الكبار ومساعدتهم لانهم يحتاجون مساعدتنا</a:t>
            </a:r>
            <a:endParaRPr lang="en-US" dirty="0"/>
          </a:p>
        </p:txBody>
      </p:sp>
      <p:sp>
        <p:nvSpPr>
          <p:cNvPr id="37" name="TextBox 74">
            <a:extLst>
              <a:ext uri="{FF2B5EF4-FFF2-40B4-BE49-F238E27FC236}">
                <a16:creationId xmlns:a16="http://schemas.microsoft.com/office/drawing/2014/main" id="{434A9C3F-6785-4AEC-8476-65DBA5340715}"/>
              </a:ext>
            </a:extLst>
          </p:cNvPr>
          <p:cNvSpPr txBox="1"/>
          <p:nvPr/>
        </p:nvSpPr>
        <p:spPr>
          <a:xfrm>
            <a:off x="6545957" y="3977185"/>
            <a:ext cx="1726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ان غرس الأشجار يزيد من الأوكسجين و في غراسه أجر عظيم عند الله</a:t>
            </a:r>
            <a:endParaRPr lang="en-US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5E81D93-0138-4300-A391-B871CE433A95}"/>
              </a:ext>
            </a:extLst>
          </p:cNvPr>
          <p:cNvSpPr txBox="1"/>
          <p:nvPr/>
        </p:nvSpPr>
        <p:spPr>
          <a:xfrm>
            <a:off x="9697366" y="6156249"/>
            <a:ext cx="23416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تطبيقي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BA1F363-A78C-48A5-BD75-11A46B326151}"/>
              </a:ext>
            </a:extLst>
          </p:cNvPr>
          <p:cNvSpPr txBox="1"/>
          <p:nvPr/>
        </p:nvSpPr>
        <p:spPr>
          <a:xfrm>
            <a:off x="1851608" y="5323710"/>
            <a:ext cx="35879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من أنواع التطوع</a:t>
            </a:r>
          </a:p>
        </p:txBody>
      </p:sp>
    </p:spTree>
    <p:extLst>
      <p:ext uri="{BB962C8B-B14F-4D97-AF65-F5344CB8AC3E}">
        <p14:creationId xmlns:p14="http://schemas.microsoft.com/office/powerpoint/2010/main" val="36890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7515E04A-4B4E-45F4-B5DC-8AADD9B833A5}"/>
              </a:ext>
            </a:extLst>
          </p:cNvPr>
          <p:cNvGrpSpPr/>
          <p:nvPr/>
        </p:nvGrpSpPr>
        <p:grpSpPr>
          <a:xfrm>
            <a:off x="976096" y="1171074"/>
            <a:ext cx="9641305" cy="737937"/>
            <a:chOff x="1187116" y="1171074"/>
            <a:chExt cx="9641305" cy="737937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3F2FB1F1-93A4-4307-B33C-DEFA996FE1E7}"/>
                </a:ext>
              </a:extLst>
            </p:cNvPr>
            <p:cNvSpPr/>
            <p:nvPr/>
          </p:nvSpPr>
          <p:spPr>
            <a:xfrm>
              <a:off x="1187116" y="1171074"/>
              <a:ext cx="9641305" cy="7379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279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94BF3430-66BD-46D4-8366-7A8813622473}"/>
                </a:ext>
              </a:extLst>
            </p:cNvPr>
            <p:cNvSpPr/>
            <p:nvPr/>
          </p:nvSpPr>
          <p:spPr>
            <a:xfrm>
              <a:off x="1427747" y="1331495"/>
              <a:ext cx="9176084" cy="40105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A850E783-D7B0-4794-8D01-966515D8F301}"/>
              </a:ext>
            </a:extLst>
          </p:cNvPr>
          <p:cNvGrpSpPr/>
          <p:nvPr/>
        </p:nvGrpSpPr>
        <p:grpSpPr>
          <a:xfrm>
            <a:off x="1048277" y="1231234"/>
            <a:ext cx="2037347" cy="4708356"/>
            <a:chOff x="1048277" y="1231234"/>
            <a:chExt cx="2037347" cy="4708356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8DB3C7B1-60C7-4EB0-A965-4FEF745A8A7C}"/>
                </a:ext>
              </a:extLst>
            </p:cNvPr>
            <p:cNvGrpSpPr/>
            <p:nvPr/>
          </p:nvGrpSpPr>
          <p:grpSpPr>
            <a:xfrm>
              <a:off x="1048277" y="1231234"/>
              <a:ext cx="2037347" cy="4708356"/>
              <a:chOff x="1048277" y="1231234"/>
              <a:chExt cx="2037347" cy="4708356"/>
            </a:xfrm>
          </p:grpSpPr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BF082C7B-729F-4E45-8EAF-D2D78979351C}"/>
                  </a:ext>
                </a:extLst>
              </p:cNvPr>
              <p:cNvSpPr/>
              <p:nvPr/>
            </p:nvSpPr>
            <p:spPr>
              <a:xfrm flipH="1">
                <a:off x="2017401" y="3895537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2A708563-2666-49D5-B97B-7D296F73F907}"/>
                  </a:ext>
                </a:extLst>
              </p:cNvPr>
              <p:cNvSpPr/>
              <p:nvPr/>
            </p:nvSpPr>
            <p:spPr>
              <a:xfrm>
                <a:off x="1048277" y="3902243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9900">
                      <a:alpha val="75000"/>
                    </a:srgbClr>
                  </a:gs>
                  <a:gs pos="100000">
                    <a:srgbClr val="006600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300209DA-2DDB-4ED8-8D47-9A410DDE840F}"/>
                  </a:ext>
                </a:extLst>
              </p:cNvPr>
              <p:cNvGrpSpPr/>
              <p:nvPr/>
            </p:nvGrpSpPr>
            <p:grpSpPr>
              <a:xfrm>
                <a:off x="1764631" y="1231234"/>
                <a:ext cx="593557" cy="593557"/>
                <a:chOff x="1764631" y="1235242"/>
                <a:chExt cx="593557" cy="593557"/>
              </a:xfrm>
            </p:grpSpPr>
            <p:sp>
              <p:nvSpPr>
                <p:cNvPr id="11" name="شكل بيضاوي 10">
                  <a:extLst>
                    <a:ext uri="{FF2B5EF4-FFF2-40B4-BE49-F238E27FC236}">
                      <a16:creationId xmlns:a16="http://schemas.microsoft.com/office/drawing/2014/main" id="{AB6EEB90-3018-46AC-ABA2-CAE418393403}"/>
                    </a:ext>
                  </a:extLst>
                </p:cNvPr>
                <p:cNvSpPr/>
                <p:nvPr/>
              </p:nvSpPr>
              <p:spPr>
                <a:xfrm>
                  <a:off x="1764631" y="1235242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12" name="شكل بيضاوي 11">
                  <a:extLst>
                    <a:ext uri="{FF2B5EF4-FFF2-40B4-BE49-F238E27FC236}">
                      <a16:creationId xmlns:a16="http://schemas.microsoft.com/office/drawing/2014/main" id="{FA99813A-6781-4BE8-AED6-A7CAD0E0FF3C}"/>
                    </a:ext>
                  </a:extLst>
                </p:cNvPr>
                <p:cNvSpPr/>
                <p:nvPr/>
              </p:nvSpPr>
              <p:spPr>
                <a:xfrm>
                  <a:off x="1860883" y="1331494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009900">
                        <a:alpha val="75000"/>
                      </a:srgbClr>
                    </a:gs>
                    <a:gs pos="100000">
                      <a:srgbClr val="006600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/>
                </a:p>
              </p:txBody>
            </p:sp>
          </p:grpSp>
          <p:cxnSp>
            <p:nvCxnSpPr>
              <p:cNvPr id="30" name="رابط مستقيم 29">
                <a:extLst>
                  <a:ext uri="{FF2B5EF4-FFF2-40B4-BE49-F238E27FC236}">
                    <a16:creationId xmlns:a16="http://schemas.microsoft.com/office/drawing/2014/main" id="{5F9F2DB0-183C-448E-962E-7621620AEFE0}"/>
                  </a:ext>
                </a:extLst>
              </p:cNvPr>
              <p:cNvCxnSpPr>
                <a:stCxn id="11" idx="4"/>
              </p:cNvCxnSpPr>
              <p:nvPr/>
            </p:nvCxnSpPr>
            <p:spPr>
              <a:xfrm flipH="1">
                <a:off x="2061409" y="1824791"/>
                <a:ext cx="1" cy="207745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3460567A-491E-42E4-A8BF-A687D6317BE2}"/>
                  </a:ext>
                </a:extLst>
              </p:cNvPr>
              <p:cNvSpPr/>
              <p:nvPr/>
            </p:nvSpPr>
            <p:spPr>
              <a:xfrm>
                <a:off x="2052080" y="3895094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6593ACA6-2921-400A-8F45-ABF96FCF81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1833" y="3829138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رابط مستقيم 40">
                <a:extLst>
                  <a:ext uri="{FF2B5EF4-FFF2-40B4-BE49-F238E27FC236}">
                    <a16:creationId xmlns:a16="http://schemas.microsoft.com/office/drawing/2014/main" id="{65E9F388-119F-44A9-A351-DA1BC110C4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1833" y="3858320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8F223653-4D54-4352-8DD2-6A061FD7D8C9}"/>
                </a:ext>
              </a:extLst>
            </p:cNvPr>
            <p:cNvSpPr txBox="1"/>
            <p:nvPr/>
          </p:nvSpPr>
          <p:spPr>
            <a:xfrm>
              <a:off x="1322329" y="4720045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موضع النص</a:t>
              </a:r>
            </a:p>
          </p:txBody>
        </p:sp>
      </p:grp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68D910FC-7B46-4352-994B-2BB8E1AAE9C5}"/>
              </a:ext>
            </a:extLst>
          </p:cNvPr>
          <p:cNvGrpSpPr/>
          <p:nvPr/>
        </p:nvGrpSpPr>
        <p:grpSpPr>
          <a:xfrm>
            <a:off x="2883733" y="1231234"/>
            <a:ext cx="2037347" cy="3732981"/>
            <a:chOff x="2883733" y="1231234"/>
            <a:chExt cx="2037347" cy="3732981"/>
          </a:xfrm>
        </p:grpSpPr>
        <p:grpSp>
          <p:nvGrpSpPr>
            <p:cNvPr id="83" name="مجموعة 82">
              <a:extLst>
                <a:ext uri="{FF2B5EF4-FFF2-40B4-BE49-F238E27FC236}">
                  <a16:creationId xmlns:a16="http://schemas.microsoft.com/office/drawing/2014/main" id="{47B91F25-51A2-4C0B-B084-A26D7771DEA4}"/>
                </a:ext>
              </a:extLst>
            </p:cNvPr>
            <p:cNvGrpSpPr/>
            <p:nvPr/>
          </p:nvGrpSpPr>
          <p:grpSpPr>
            <a:xfrm>
              <a:off x="2883733" y="1231234"/>
              <a:ext cx="2037347" cy="3732981"/>
              <a:chOff x="2883733" y="1231234"/>
              <a:chExt cx="2037347" cy="3732981"/>
            </a:xfrm>
          </p:grpSpPr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AABE9F91-689B-4153-B137-C59EECECD9D6}"/>
                  </a:ext>
                </a:extLst>
              </p:cNvPr>
              <p:cNvSpPr/>
              <p:nvPr/>
            </p:nvSpPr>
            <p:spPr>
              <a:xfrm flipH="1">
                <a:off x="3860257" y="2909705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DD0A437F-8B5F-4AEF-9D50-CA70F6D3ECCC}"/>
                  </a:ext>
                </a:extLst>
              </p:cNvPr>
              <p:cNvSpPr/>
              <p:nvPr/>
            </p:nvSpPr>
            <p:spPr>
              <a:xfrm>
                <a:off x="2883733" y="2926868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FF9900">
                      <a:alpha val="74902"/>
                    </a:srgbClr>
                  </a:gs>
                  <a:gs pos="100000">
                    <a:srgbClr val="FFCC00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A346AB3B-BF8A-42F3-BAC7-641D668AFA41}"/>
                  </a:ext>
                </a:extLst>
              </p:cNvPr>
              <p:cNvGrpSpPr/>
              <p:nvPr/>
            </p:nvGrpSpPr>
            <p:grpSpPr>
              <a:xfrm>
                <a:off x="3611375" y="1231234"/>
                <a:ext cx="593557" cy="593557"/>
                <a:chOff x="3453065" y="1259304"/>
                <a:chExt cx="593557" cy="593557"/>
              </a:xfrm>
            </p:grpSpPr>
            <p:sp>
              <p:nvSpPr>
                <p:cNvPr id="13" name="شكل بيضاوي 12">
                  <a:extLst>
                    <a:ext uri="{FF2B5EF4-FFF2-40B4-BE49-F238E27FC236}">
                      <a16:creationId xmlns:a16="http://schemas.microsoft.com/office/drawing/2014/main" id="{66804110-9B06-417C-A18D-E49F286003F4}"/>
                    </a:ext>
                  </a:extLst>
                </p:cNvPr>
                <p:cNvSpPr/>
                <p:nvPr/>
              </p:nvSpPr>
              <p:spPr>
                <a:xfrm>
                  <a:off x="3453065" y="1259304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14" name="شكل بيضاوي 13">
                  <a:extLst>
                    <a:ext uri="{FF2B5EF4-FFF2-40B4-BE49-F238E27FC236}">
                      <a16:creationId xmlns:a16="http://schemas.microsoft.com/office/drawing/2014/main" id="{9D391C96-BE9D-4C6C-B452-63C2B6EAD00D}"/>
                    </a:ext>
                  </a:extLst>
                </p:cNvPr>
                <p:cNvSpPr/>
                <p:nvPr/>
              </p:nvSpPr>
              <p:spPr>
                <a:xfrm>
                  <a:off x="3549317" y="1355556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FF9900">
                        <a:alpha val="74902"/>
                      </a:srgbClr>
                    </a:gs>
                    <a:gs pos="100000">
                      <a:srgbClr val="FFCC00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/>
                </a:p>
              </p:txBody>
            </p:sp>
          </p:grpSp>
          <p:cxnSp>
            <p:nvCxnSpPr>
              <p:cNvPr id="42" name="رابط مستقيم 41">
                <a:extLst>
                  <a:ext uri="{FF2B5EF4-FFF2-40B4-BE49-F238E27FC236}">
                    <a16:creationId xmlns:a16="http://schemas.microsoft.com/office/drawing/2014/main" id="{D8CB1222-D038-4321-8F5E-FF6C67C6A3EC}"/>
                  </a:ext>
                </a:extLst>
              </p:cNvPr>
              <p:cNvCxnSpPr>
                <a:cxnSpLocks/>
                <a:stCxn id="13" idx="4"/>
                <a:endCxn id="7" idx="5"/>
              </p:cNvCxnSpPr>
              <p:nvPr/>
            </p:nvCxnSpPr>
            <p:spPr>
              <a:xfrm flipH="1">
                <a:off x="3902407" y="1824791"/>
                <a:ext cx="5747" cy="110207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D0EE4F78-37E8-4298-BF60-742828BAC0A7}"/>
                  </a:ext>
                </a:extLst>
              </p:cNvPr>
              <p:cNvSpPr/>
              <p:nvPr/>
            </p:nvSpPr>
            <p:spPr>
              <a:xfrm>
                <a:off x="3894936" y="2909262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3DD75B7A-10E5-40B0-AA8F-A37A8072C0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4689" y="2843306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رابط مستقيم 62">
                <a:extLst>
                  <a:ext uri="{FF2B5EF4-FFF2-40B4-BE49-F238E27FC236}">
                    <a16:creationId xmlns:a16="http://schemas.microsoft.com/office/drawing/2014/main" id="{181265D2-5BAA-4547-87AC-B7D0B6DAF7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4689" y="2872488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1116C53E-464C-48CE-9305-9577563A85AB}"/>
                </a:ext>
              </a:extLst>
            </p:cNvPr>
            <p:cNvSpPr txBox="1"/>
            <p:nvPr/>
          </p:nvSpPr>
          <p:spPr>
            <a:xfrm>
              <a:off x="3152825" y="3662299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موضع النص</a:t>
              </a:r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7572C4E1-4BC1-424B-B943-6CABD07896EE}"/>
              </a:ext>
            </a:extLst>
          </p:cNvPr>
          <p:cNvGrpSpPr/>
          <p:nvPr/>
        </p:nvGrpSpPr>
        <p:grpSpPr>
          <a:xfrm>
            <a:off x="8506662" y="1231234"/>
            <a:ext cx="2037347" cy="4792575"/>
            <a:chOff x="8506662" y="1231234"/>
            <a:chExt cx="2037347" cy="4792575"/>
          </a:xfrm>
        </p:grpSpPr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DEDAAF6A-F108-449B-96F5-3526989C4661}"/>
                </a:ext>
              </a:extLst>
            </p:cNvPr>
            <p:cNvGrpSpPr/>
            <p:nvPr/>
          </p:nvGrpSpPr>
          <p:grpSpPr>
            <a:xfrm>
              <a:off x="8506662" y="1231234"/>
              <a:ext cx="2037347" cy="4792575"/>
              <a:chOff x="8506662" y="1231234"/>
              <a:chExt cx="2037347" cy="4792575"/>
            </a:xfrm>
          </p:grpSpPr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298CCCDA-14BE-453F-B10D-FD709ABB0F2A}"/>
                  </a:ext>
                </a:extLst>
              </p:cNvPr>
              <p:cNvSpPr/>
              <p:nvPr/>
            </p:nvSpPr>
            <p:spPr>
              <a:xfrm flipH="1">
                <a:off x="9480161" y="3970928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9EA832F8-4232-4423-BBFA-35FE33D39F43}"/>
                  </a:ext>
                </a:extLst>
              </p:cNvPr>
              <p:cNvSpPr/>
              <p:nvPr/>
            </p:nvSpPr>
            <p:spPr>
              <a:xfrm>
                <a:off x="8506662" y="3986462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8080">
                      <a:alpha val="74902"/>
                    </a:srgbClr>
                  </a:gs>
                  <a:gs pos="100000">
                    <a:srgbClr val="00CC99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8080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8" name="مجموعة 27">
                <a:extLst>
                  <a:ext uri="{FF2B5EF4-FFF2-40B4-BE49-F238E27FC236}">
                    <a16:creationId xmlns:a16="http://schemas.microsoft.com/office/drawing/2014/main" id="{BE483C87-C113-49F0-939D-F0B172183D70}"/>
                  </a:ext>
                </a:extLst>
              </p:cNvPr>
              <p:cNvGrpSpPr/>
              <p:nvPr/>
            </p:nvGrpSpPr>
            <p:grpSpPr>
              <a:xfrm>
                <a:off x="9207876" y="1231234"/>
                <a:ext cx="593557" cy="593557"/>
                <a:chOff x="8026189" y="1243264"/>
                <a:chExt cx="593557" cy="593557"/>
              </a:xfrm>
            </p:grpSpPr>
            <p:sp>
              <p:nvSpPr>
                <p:cNvPr id="21" name="شكل بيضاوي 20">
                  <a:extLst>
                    <a:ext uri="{FF2B5EF4-FFF2-40B4-BE49-F238E27FC236}">
                      <a16:creationId xmlns:a16="http://schemas.microsoft.com/office/drawing/2014/main" id="{F79D5135-41B0-4FDD-845D-4FA8096DCF94}"/>
                    </a:ext>
                  </a:extLst>
                </p:cNvPr>
                <p:cNvSpPr/>
                <p:nvPr/>
              </p:nvSpPr>
              <p:spPr>
                <a:xfrm>
                  <a:off x="8026189" y="1243264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22" name="شكل بيضاوي 21">
                  <a:extLst>
                    <a:ext uri="{FF2B5EF4-FFF2-40B4-BE49-F238E27FC236}">
                      <a16:creationId xmlns:a16="http://schemas.microsoft.com/office/drawing/2014/main" id="{812F5133-3C87-4A49-B146-FFDF8B20C4C5}"/>
                    </a:ext>
                  </a:extLst>
                </p:cNvPr>
                <p:cNvSpPr/>
                <p:nvPr/>
              </p:nvSpPr>
              <p:spPr>
                <a:xfrm>
                  <a:off x="8122441" y="1339516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008080">
                        <a:alpha val="74902"/>
                      </a:srgbClr>
                    </a:gs>
                    <a:gs pos="100000">
                      <a:srgbClr val="00CC99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008080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/>
                </a:p>
              </p:txBody>
            </p:sp>
          </p:grpSp>
          <p:cxnSp>
            <p:nvCxnSpPr>
              <p:cNvPr id="55" name="رابط مستقيم 54">
                <a:extLst>
                  <a:ext uri="{FF2B5EF4-FFF2-40B4-BE49-F238E27FC236}">
                    <a16:creationId xmlns:a16="http://schemas.microsoft.com/office/drawing/2014/main" id="{D52BE5BE-662F-49F9-9D18-80C496C04677}"/>
                  </a:ext>
                </a:extLst>
              </p:cNvPr>
              <p:cNvCxnSpPr>
                <a:cxnSpLocks/>
                <a:stCxn id="21" idx="4"/>
                <a:endCxn id="10" idx="5"/>
              </p:cNvCxnSpPr>
              <p:nvPr/>
            </p:nvCxnSpPr>
            <p:spPr>
              <a:xfrm>
                <a:off x="9504655" y="1824791"/>
                <a:ext cx="20681" cy="216167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DCFF84BD-329D-4DCD-A5E9-59081019CF9A}"/>
                  </a:ext>
                </a:extLst>
              </p:cNvPr>
              <p:cNvSpPr/>
              <p:nvPr/>
            </p:nvSpPr>
            <p:spPr>
              <a:xfrm>
                <a:off x="9514840" y="3970485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77" name="رابط مستقيم 76">
                <a:extLst>
                  <a:ext uri="{FF2B5EF4-FFF2-40B4-BE49-F238E27FC236}">
                    <a16:creationId xmlns:a16="http://schemas.microsoft.com/office/drawing/2014/main" id="{D7FAD8C8-6EF9-4751-B904-3C82E8A7DC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4593" y="3904529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77">
                <a:extLst>
                  <a:ext uri="{FF2B5EF4-FFF2-40B4-BE49-F238E27FC236}">
                    <a16:creationId xmlns:a16="http://schemas.microsoft.com/office/drawing/2014/main" id="{FC3F1B74-CBBA-45CD-819D-0C1CBB5C5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4593" y="3933711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4D9FDF08-FE62-4DDC-A03E-5825BC1071B4}"/>
                </a:ext>
              </a:extLst>
            </p:cNvPr>
            <p:cNvSpPr txBox="1"/>
            <p:nvPr/>
          </p:nvSpPr>
          <p:spPr>
            <a:xfrm>
              <a:off x="8720076" y="4805080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موضع النص</a:t>
              </a:r>
            </a:p>
          </p:txBody>
        </p:sp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2D5C3350-7422-4D80-B8DD-4267A57A7A26}"/>
              </a:ext>
            </a:extLst>
          </p:cNvPr>
          <p:cNvGrpSpPr/>
          <p:nvPr/>
        </p:nvGrpSpPr>
        <p:grpSpPr>
          <a:xfrm>
            <a:off x="4754825" y="1231234"/>
            <a:ext cx="2037347" cy="4792575"/>
            <a:chOff x="4754825" y="1231234"/>
            <a:chExt cx="2037347" cy="4792575"/>
          </a:xfrm>
        </p:grpSpPr>
        <p:grpSp>
          <p:nvGrpSpPr>
            <p:cNvPr id="85" name="مجموعة 84">
              <a:extLst>
                <a:ext uri="{FF2B5EF4-FFF2-40B4-BE49-F238E27FC236}">
                  <a16:creationId xmlns:a16="http://schemas.microsoft.com/office/drawing/2014/main" id="{505FE3BF-144A-4F58-888E-BC77956982B3}"/>
                </a:ext>
              </a:extLst>
            </p:cNvPr>
            <p:cNvGrpSpPr/>
            <p:nvPr/>
          </p:nvGrpSpPr>
          <p:grpSpPr>
            <a:xfrm>
              <a:off x="4754825" y="1231234"/>
              <a:ext cx="2037347" cy="4792575"/>
              <a:chOff x="4754825" y="1231234"/>
              <a:chExt cx="2037347" cy="4792575"/>
            </a:xfrm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FCB51EFB-2E55-483A-981E-3508C757EF02}"/>
                  </a:ext>
                </a:extLst>
              </p:cNvPr>
              <p:cNvSpPr/>
              <p:nvPr/>
            </p:nvSpPr>
            <p:spPr>
              <a:xfrm flipH="1">
                <a:off x="5726400" y="3968641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7394C379-7A70-4B44-972F-A9D088A531CD}"/>
                  </a:ext>
                </a:extLst>
              </p:cNvPr>
              <p:cNvSpPr/>
              <p:nvPr/>
            </p:nvSpPr>
            <p:spPr>
              <a:xfrm>
                <a:off x="4754825" y="3986462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FF0066">
                      <a:alpha val="74902"/>
                    </a:srgbClr>
                  </a:gs>
                  <a:gs pos="100000">
                    <a:srgbClr val="FF3399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5" name="مجموعة 24">
                <a:extLst>
                  <a:ext uri="{FF2B5EF4-FFF2-40B4-BE49-F238E27FC236}">
                    <a16:creationId xmlns:a16="http://schemas.microsoft.com/office/drawing/2014/main" id="{37B8D605-AECD-4E5C-A949-136862741246}"/>
                  </a:ext>
                </a:extLst>
              </p:cNvPr>
              <p:cNvGrpSpPr/>
              <p:nvPr/>
            </p:nvGrpSpPr>
            <p:grpSpPr>
              <a:xfrm>
                <a:off x="5444048" y="1231234"/>
                <a:ext cx="593557" cy="593557"/>
                <a:chOff x="4937029" y="1295397"/>
                <a:chExt cx="593557" cy="593557"/>
              </a:xfrm>
            </p:grpSpPr>
            <p:sp>
              <p:nvSpPr>
                <p:cNvPr id="15" name="شكل بيضاوي 14">
                  <a:extLst>
                    <a:ext uri="{FF2B5EF4-FFF2-40B4-BE49-F238E27FC236}">
                      <a16:creationId xmlns:a16="http://schemas.microsoft.com/office/drawing/2014/main" id="{C4F7AF16-5244-4085-944C-185342F0B455}"/>
                    </a:ext>
                  </a:extLst>
                </p:cNvPr>
                <p:cNvSpPr/>
                <p:nvPr/>
              </p:nvSpPr>
              <p:spPr>
                <a:xfrm>
                  <a:off x="4937029" y="1295397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16" name="شكل بيضاوي 15">
                  <a:extLst>
                    <a:ext uri="{FF2B5EF4-FFF2-40B4-BE49-F238E27FC236}">
                      <a16:creationId xmlns:a16="http://schemas.microsoft.com/office/drawing/2014/main" id="{3D3E3EFB-3FAA-40E7-9D0B-86CA17C815C1}"/>
                    </a:ext>
                  </a:extLst>
                </p:cNvPr>
                <p:cNvSpPr/>
                <p:nvPr/>
              </p:nvSpPr>
              <p:spPr>
                <a:xfrm>
                  <a:off x="5033281" y="1391649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FF0066">
                        <a:alpha val="74902"/>
                      </a:srgbClr>
                    </a:gs>
                    <a:gs pos="100000">
                      <a:srgbClr val="FF3399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FF0066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/>
                </a:p>
              </p:txBody>
            </p:sp>
          </p:grpSp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B1A44658-6805-4202-B35A-9F5D5C67CCBE}"/>
                  </a:ext>
                </a:extLst>
              </p:cNvPr>
              <p:cNvCxnSpPr>
                <a:cxnSpLocks/>
                <a:stCxn id="15" idx="4"/>
                <a:endCxn id="8" idx="5"/>
              </p:cNvCxnSpPr>
              <p:nvPr/>
            </p:nvCxnSpPr>
            <p:spPr>
              <a:xfrm>
                <a:off x="5740827" y="1824791"/>
                <a:ext cx="32672" cy="216167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9B674C0A-6A6F-4239-8BF8-FE6556E50A62}"/>
                  </a:ext>
                </a:extLst>
              </p:cNvPr>
              <p:cNvSpPr/>
              <p:nvPr/>
            </p:nvSpPr>
            <p:spPr>
              <a:xfrm>
                <a:off x="5761079" y="3968198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72" name="رابط مستقيم 71">
                <a:extLst>
                  <a:ext uri="{FF2B5EF4-FFF2-40B4-BE49-F238E27FC236}">
                    <a16:creationId xmlns:a16="http://schemas.microsoft.com/office/drawing/2014/main" id="{4F25091E-6279-43BB-8630-1FEA22C0D7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0832" y="3902242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رابط مستقيم 72">
                <a:extLst>
                  <a:ext uri="{FF2B5EF4-FFF2-40B4-BE49-F238E27FC236}">
                    <a16:creationId xmlns:a16="http://schemas.microsoft.com/office/drawing/2014/main" id="{7E51D905-011B-46AA-A730-622F5CEF4A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0832" y="3931424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15FD9B82-F821-44C4-91C9-1EA4775D5EAE}"/>
                </a:ext>
              </a:extLst>
            </p:cNvPr>
            <p:cNvSpPr txBox="1"/>
            <p:nvPr/>
          </p:nvSpPr>
          <p:spPr>
            <a:xfrm>
              <a:off x="4983654" y="4827294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موضع النص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F4507F1A-7A02-4049-A111-A2A0AC4769AA}"/>
              </a:ext>
            </a:extLst>
          </p:cNvPr>
          <p:cNvGrpSpPr/>
          <p:nvPr/>
        </p:nvGrpSpPr>
        <p:grpSpPr>
          <a:xfrm>
            <a:off x="6609520" y="1231234"/>
            <a:ext cx="2037347" cy="4080368"/>
            <a:chOff x="6609520" y="1231234"/>
            <a:chExt cx="2037347" cy="4080368"/>
          </a:xfrm>
        </p:grpSpPr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id="{0C663C26-55B1-4D48-86A4-F3B4FC03496D}"/>
                </a:ext>
              </a:extLst>
            </p:cNvPr>
            <p:cNvGrpSpPr/>
            <p:nvPr/>
          </p:nvGrpSpPr>
          <p:grpSpPr>
            <a:xfrm>
              <a:off x="6609520" y="1231234"/>
              <a:ext cx="2037347" cy="4080368"/>
              <a:chOff x="6609520" y="1231234"/>
              <a:chExt cx="2037347" cy="4080368"/>
            </a:xfrm>
          </p:grpSpPr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14D7A785-7E6B-40BF-BD5A-573D4D25FFB8}"/>
                  </a:ext>
                </a:extLst>
              </p:cNvPr>
              <p:cNvSpPr/>
              <p:nvPr/>
            </p:nvSpPr>
            <p:spPr>
              <a:xfrm flipH="1">
                <a:off x="7581048" y="3256434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9F12BBE9-60DF-44EF-ADFE-8F93E70E6DF5}"/>
                  </a:ext>
                </a:extLst>
              </p:cNvPr>
              <p:cNvSpPr/>
              <p:nvPr/>
            </p:nvSpPr>
            <p:spPr>
              <a:xfrm>
                <a:off x="6609520" y="3274255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00FF">
                      <a:alpha val="74902"/>
                    </a:srgbClr>
                  </a:gs>
                  <a:gs pos="100000">
                    <a:srgbClr val="3366FF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6" name="مجموعة 25">
                <a:extLst>
                  <a:ext uri="{FF2B5EF4-FFF2-40B4-BE49-F238E27FC236}">
                    <a16:creationId xmlns:a16="http://schemas.microsoft.com/office/drawing/2014/main" id="{4A87A60C-5348-462D-A7F8-780D7EDC63C5}"/>
                  </a:ext>
                </a:extLst>
              </p:cNvPr>
              <p:cNvGrpSpPr/>
              <p:nvPr/>
            </p:nvGrpSpPr>
            <p:grpSpPr>
              <a:xfrm>
                <a:off x="7332994" y="1231234"/>
                <a:ext cx="593557" cy="593557"/>
                <a:chOff x="6290509" y="1231234"/>
                <a:chExt cx="593557" cy="593557"/>
              </a:xfrm>
            </p:grpSpPr>
            <p:sp>
              <p:nvSpPr>
                <p:cNvPr id="19" name="شكل بيضاوي 18">
                  <a:extLst>
                    <a:ext uri="{FF2B5EF4-FFF2-40B4-BE49-F238E27FC236}">
                      <a16:creationId xmlns:a16="http://schemas.microsoft.com/office/drawing/2014/main" id="{AABD74AB-AC77-48D7-BA4E-F977B9B57F87}"/>
                    </a:ext>
                  </a:extLst>
                </p:cNvPr>
                <p:cNvSpPr/>
                <p:nvPr/>
              </p:nvSpPr>
              <p:spPr>
                <a:xfrm>
                  <a:off x="6290509" y="1231234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20" name="شكل بيضاوي 19">
                  <a:extLst>
                    <a:ext uri="{FF2B5EF4-FFF2-40B4-BE49-F238E27FC236}">
                      <a16:creationId xmlns:a16="http://schemas.microsoft.com/office/drawing/2014/main" id="{708DBFB8-39A5-4FF7-A50C-3D746B449756}"/>
                    </a:ext>
                  </a:extLst>
                </p:cNvPr>
                <p:cNvSpPr/>
                <p:nvPr/>
              </p:nvSpPr>
              <p:spPr>
                <a:xfrm>
                  <a:off x="6386761" y="1327486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0000FF">
                        <a:alpha val="74902"/>
                      </a:srgbClr>
                    </a:gs>
                    <a:gs pos="100000">
                      <a:srgbClr val="3366FF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0000FF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 dirty="0"/>
                </a:p>
              </p:txBody>
            </p:sp>
          </p:grpSp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604864B8-B3D6-43BE-B5BE-7A7BB1DF6C9F}"/>
                  </a:ext>
                </a:extLst>
              </p:cNvPr>
              <p:cNvCxnSpPr>
                <a:cxnSpLocks/>
                <a:stCxn id="19" idx="4"/>
                <a:endCxn id="9" idx="5"/>
              </p:cNvCxnSpPr>
              <p:nvPr/>
            </p:nvCxnSpPr>
            <p:spPr>
              <a:xfrm flipH="1">
                <a:off x="7628194" y="1824791"/>
                <a:ext cx="1579" cy="144946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1C7CCD89-8D21-4D22-8CA6-4D751380599C}"/>
                  </a:ext>
                </a:extLst>
              </p:cNvPr>
              <p:cNvSpPr/>
              <p:nvPr/>
            </p:nvSpPr>
            <p:spPr>
              <a:xfrm>
                <a:off x="7615727" y="3255991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67" name="رابط مستقيم 66">
                <a:extLst>
                  <a:ext uri="{FF2B5EF4-FFF2-40B4-BE49-F238E27FC236}">
                    <a16:creationId xmlns:a16="http://schemas.microsoft.com/office/drawing/2014/main" id="{CA1A0B14-D543-4642-B960-D9E45BAF2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5480" y="3190035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67">
                <a:extLst>
                  <a:ext uri="{FF2B5EF4-FFF2-40B4-BE49-F238E27FC236}">
                    <a16:creationId xmlns:a16="http://schemas.microsoft.com/office/drawing/2014/main" id="{9CC13B9D-5B39-443E-B540-EF9D0C1834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5480" y="3219217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67989860-012C-4BE1-AB9C-DE18B47ABBB9}"/>
                </a:ext>
              </a:extLst>
            </p:cNvPr>
            <p:cNvSpPr txBox="1"/>
            <p:nvPr/>
          </p:nvSpPr>
          <p:spPr>
            <a:xfrm>
              <a:off x="6803623" y="4092873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موضع النص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5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مجموعة 97">
            <a:extLst>
              <a:ext uri="{FF2B5EF4-FFF2-40B4-BE49-F238E27FC236}">
                <a16:creationId xmlns:a16="http://schemas.microsoft.com/office/drawing/2014/main" id="{7515E04A-4B4E-45F4-B5DC-8AADD9B833A5}"/>
              </a:ext>
            </a:extLst>
          </p:cNvPr>
          <p:cNvGrpSpPr/>
          <p:nvPr/>
        </p:nvGrpSpPr>
        <p:grpSpPr>
          <a:xfrm>
            <a:off x="976096" y="1171074"/>
            <a:ext cx="9641305" cy="737937"/>
            <a:chOff x="1187116" y="1171074"/>
            <a:chExt cx="9641305" cy="737937"/>
          </a:xfrm>
        </p:grpSpPr>
        <p:sp>
          <p:nvSpPr>
            <p:cNvPr id="2" name="مستطيل: زوايا مستديرة 1">
              <a:extLst>
                <a:ext uri="{FF2B5EF4-FFF2-40B4-BE49-F238E27FC236}">
                  <a16:creationId xmlns:a16="http://schemas.microsoft.com/office/drawing/2014/main" id="{3F2FB1F1-93A4-4307-B33C-DEFA996FE1E7}"/>
                </a:ext>
              </a:extLst>
            </p:cNvPr>
            <p:cNvSpPr/>
            <p:nvPr/>
          </p:nvSpPr>
          <p:spPr>
            <a:xfrm>
              <a:off x="1187116" y="1171074"/>
              <a:ext cx="9641305" cy="7379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2794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94BF3430-66BD-46D4-8366-7A8813622473}"/>
                </a:ext>
              </a:extLst>
            </p:cNvPr>
            <p:cNvSpPr/>
            <p:nvPr/>
          </p:nvSpPr>
          <p:spPr>
            <a:xfrm>
              <a:off x="1427747" y="1331495"/>
              <a:ext cx="9176084" cy="40105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A850E783-D7B0-4794-8D01-966515D8F301}"/>
              </a:ext>
            </a:extLst>
          </p:cNvPr>
          <p:cNvGrpSpPr/>
          <p:nvPr/>
        </p:nvGrpSpPr>
        <p:grpSpPr>
          <a:xfrm>
            <a:off x="1048277" y="1231234"/>
            <a:ext cx="2037347" cy="4708356"/>
            <a:chOff x="1048277" y="1231234"/>
            <a:chExt cx="2037347" cy="4708356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8DB3C7B1-60C7-4EB0-A965-4FEF745A8A7C}"/>
                </a:ext>
              </a:extLst>
            </p:cNvPr>
            <p:cNvGrpSpPr/>
            <p:nvPr/>
          </p:nvGrpSpPr>
          <p:grpSpPr>
            <a:xfrm>
              <a:off x="1048277" y="1231234"/>
              <a:ext cx="2037347" cy="4708356"/>
              <a:chOff x="1048277" y="1231234"/>
              <a:chExt cx="2037347" cy="4708356"/>
            </a:xfrm>
          </p:grpSpPr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BF082C7B-729F-4E45-8EAF-D2D78979351C}"/>
                  </a:ext>
                </a:extLst>
              </p:cNvPr>
              <p:cNvSpPr/>
              <p:nvPr/>
            </p:nvSpPr>
            <p:spPr>
              <a:xfrm flipH="1">
                <a:off x="2017401" y="3895537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2A708563-2666-49D5-B97B-7D296F73F907}"/>
                  </a:ext>
                </a:extLst>
              </p:cNvPr>
              <p:cNvSpPr/>
              <p:nvPr/>
            </p:nvSpPr>
            <p:spPr>
              <a:xfrm>
                <a:off x="1048277" y="3902243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9900">
                      <a:alpha val="75000"/>
                    </a:srgbClr>
                  </a:gs>
                  <a:gs pos="100000">
                    <a:srgbClr val="006600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300209DA-2DDB-4ED8-8D47-9A410DDE840F}"/>
                  </a:ext>
                </a:extLst>
              </p:cNvPr>
              <p:cNvGrpSpPr/>
              <p:nvPr/>
            </p:nvGrpSpPr>
            <p:grpSpPr>
              <a:xfrm>
                <a:off x="1764631" y="1231234"/>
                <a:ext cx="593557" cy="593557"/>
                <a:chOff x="1764631" y="1235242"/>
                <a:chExt cx="593557" cy="593557"/>
              </a:xfrm>
            </p:grpSpPr>
            <p:sp>
              <p:nvSpPr>
                <p:cNvPr id="11" name="شكل بيضاوي 10">
                  <a:extLst>
                    <a:ext uri="{FF2B5EF4-FFF2-40B4-BE49-F238E27FC236}">
                      <a16:creationId xmlns:a16="http://schemas.microsoft.com/office/drawing/2014/main" id="{AB6EEB90-3018-46AC-ABA2-CAE418393403}"/>
                    </a:ext>
                  </a:extLst>
                </p:cNvPr>
                <p:cNvSpPr/>
                <p:nvPr/>
              </p:nvSpPr>
              <p:spPr>
                <a:xfrm>
                  <a:off x="1764631" y="1235242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12" name="شكل بيضاوي 11">
                  <a:extLst>
                    <a:ext uri="{FF2B5EF4-FFF2-40B4-BE49-F238E27FC236}">
                      <a16:creationId xmlns:a16="http://schemas.microsoft.com/office/drawing/2014/main" id="{FA99813A-6781-4BE8-AED6-A7CAD0E0FF3C}"/>
                    </a:ext>
                  </a:extLst>
                </p:cNvPr>
                <p:cNvSpPr/>
                <p:nvPr/>
              </p:nvSpPr>
              <p:spPr>
                <a:xfrm>
                  <a:off x="1860883" y="1331494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009900">
                        <a:alpha val="75000"/>
                      </a:srgbClr>
                    </a:gs>
                    <a:gs pos="100000">
                      <a:srgbClr val="006600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/>
                </a:p>
              </p:txBody>
            </p:sp>
          </p:grpSp>
          <p:cxnSp>
            <p:nvCxnSpPr>
              <p:cNvPr id="30" name="رابط مستقيم 29">
                <a:extLst>
                  <a:ext uri="{FF2B5EF4-FFF2-40B4-BE49-F238E27FC236}">
                    <a16:creationId xmlns:a16="http://schemas.microsoft.com/office/drawing/2014/main" id="{5F9F2DB0-183C-448E-962E-7621620AEFE0}"/>
                  </a:ext>
                </a:extLst>
              </p:cNvPr>
              <p:cNvCxnSpPr>
                <a:stCxn id="11" idx="4"/>
              </p:cNvCxnSpPr>
              <p:nvPr/>
            </p:nvCxnSpPr>
            <p:spPr>
              <a:xfrm flipH="1">
                <a:off x="2061409" y="1824791"/>
                <a:ext cx="1" cy="207745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شكل حر: شكل 31">
                <a:extLst>
                  <a:ext uri="{FF2B5EF4-FFF2-40B4-BE49-F238E27FC236}">
                    <a16:creationId xmlns:a16="http://schemas.microsoft.com/office/drawing/2014/main" id="{3460567A-491E-42E4-A8BF-A687D6317BE2}"/>
                  </a:ext>
                </a:extLst>
              </p:cNvPr>
              <p:cNvSpPr/>
              <p:nvPr/>
            </p:nvSpPr>
            <p:spPr>
              <a:xfrm>
                <a:off x="2052080" y="3895094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37" name="رابط مستقيم 36">
                <a:extLst>
                  <a:ext uri="{FF2B5EF4-FFF2-40B4-BE49-F238E27FC236}">
                    <a16:creationId xmlns:a16="http://schemas.microsoft.com/office/drawing/2014/main" id="{6593ACA6-2921-400A-8F45-ABF96FCF81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1833" y="3829138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رابط مستقيم 40">
                <a:extLst>
                  <a:ext uri="{FF2B5EF4-FFF2-40B4-BE49-F238E27FC236}">
                    <a16:creationId xmlns:a16="http://schemas.microsoft.com/office/drawing/2014/main" id="{65E9F388-119F-44A9-A351-DA1BC110C4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1833" y="3858320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مربع نص 87">
              <a:extLst>
                <a:ext uri="{FF2B5EF4-FFF2-40B4-BE49-F238E27FC236}">
                  <a16:creationId xmlns:a16="http://schemas.microsoft.com/office/drawing/2014/main" id="{8F223653-4D54-4352-8DD2-6A061FD7D8C9}"/>
                </a:ext>
              </a:extLst>
            </p:cNvPr>
            <p:cNvSpPr txBox="1"/>
            <p:nvPr/>
          </p:nvSpPr>
          <p:spPr>
            <a:xfrm>
              <a:off x="1322329" y="4720045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تطوعي</a:t>
              </a:r>
            </a:p>
          </p:txBody>
        </p:sp>
      </p:grp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68D910FC-7B46-4352-994B-2BB8E1AAE9C5}"/>
              </a:ext>
            </a:extLst>
          </p:cNvPr>
          <p:cNvGrpSpPr/>
          <p:nvPr/>
        </p:nvGrpSpPr>
        <p:grpSpPr>
          <a:xfrm>
            <a:off x="2883733" y="1231234"/>
            <a:ext cx="2037347" cy="3732981"/>
            <a:chOff x="2883733" y="1231234"/>
            <a:chExt cx="2037347" cy="3732981"/>
          </a:xfrm>
        </p:grpSpPr>
        <p:grpSp>
          <p:nvGrpSpPr>
            <p:cNvPr id="83" name="مجموعة 82">
              <a:extLst>
                <a:ext uri="{FF2B5EF4-FFF2-40B4-BE49-F238E27FC236}">
                  <a16:creationId xmlns:a16="http://schemas.microsoft.com/office/drawing/2014/main" id="{47B91F25-51A2-4C0B-B084-A26D7771DEA4}"/>
                </a:ext>
              </a:extLst>
            </p:cNvPr>
            <p:cNvGrpSpPr/>
            <p:nvPr/>
          </p:nvGrpSpPr>
          <p:grpSpPr>
            <a:xfrm>
              <a:off x="2883733" y="1231234"/>
              <a:ext cx="2037347" cy="3732981"/>
              <a:chOff x="2883733" y="1231234"/>
              <a:chExt cx="2037347" cy="3732981"/>
            </a:xfrm>
          </p:grpSpPr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AABE9F91-689B-4153-B137-C59EECECD9D6}"/>
                  </a:ext>
                </a:extLst>
              </p:cNvPr>
              <p:cNvSpPr/>
              <p:nvPr/>
            </p:nvSpPr>
            <p:spPr>
              <a:xfrm flipH="1">
                <a:off x="3860257" y="2909705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DD0A437F-8B5F-4AEF-9D50-CA70F6D3ECCC}"/>
                  </a:ext>
                </a:extLst>
              </p:cNvPr>
              <p:cNvSpPr/>
              <p:nvPr/>
            </p:nvSpPr>
            <p:spPr>
              <a:xfrm>
                <a:off x="2883733" y="2926868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FF9900">
                      <a:alpha val="74902"/>
                    </a:srgbClr>
                  </a:gs>
                  <a:gs pos="100000">
                    <a:srgbClr val="FFCC00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A346AB3B-BF8A-42F3-BAC7-641D668AFA41}"/>
                  </a:ext>
                </a:extLst>
              </p:cNvPr>
              <p:cNvGrpSpPr/>
              <p:nvPr/>
            </p:nvGrpSpPr>
            <p:grpSpPr>
              <a:xfrm>
                <a:off x="3611375" y="1231234"/>
                <a:ext cx="593557" cy="593557"/>
                <a:chOff x="3453065" y="1259304"/>
                <a:chExt cx="593557" cy="593557"/>
              </a:xfrm>
            </p:grpSpPr>
            <p:sp>
              <p:nvSpPr>
                <p:cNvPr id="13" name="شكل بيضاوي 12">
                  <a:extLst>
                    <a:ext uri="{FF2B5EF4-FFF2-40B4-BE49-F238E27FC236}">
                      <a16:creationId xmlns:a16="http://schemas.microsoft.com/office/drawing/2014/main" id="{66804110-9B06-417C-A18D-E49F286003F4}"/>
                    </a:ext>
                  </a:extLst>
                </p:cNvPr>
                <p:cNvSpPr/>
                <p:nvPr/>
              </p:nvSpPr>
              <p:spPr>
                <a:xfrm>
                  <a:off x="3453065" y="1259304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14" name="شكل بيضاوي 13">
                  <a:extLst>
                    <a:ext uri="{FF2B5EF4-FFF2-40B4-BE49-F238E27FC236}">
                      <a16:creationId xmlns:a16="http://schemas.microsoft.com/office/drawing/2014/main" id="{9D391C96-BE9D-4C6C-B452-63C2B6EAD00D}"/>
                    </a:ext>
                  </a:extLst>
                </p:cNvPr>
                <p:cNvSpPr/>
                <p:nvPr/>
              </p:nvSpPr>
              <p:spPr>
                <a:xfrm>
                  <a:off x="3549317" y="1355556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FF9900">
                        <a:alpha val="74902"/>
                      </a:srgbClr>
                    </a:gs>
                    <a:gs pos="100000">
                      <a:srgbClr val="FFCC00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/>
                </a:p>
              </p:txBody>
            </p:sp>
          </p:grpSp>
          <p:cxnSp>
            <p:nvCxnSpPr>
              <p:cNvPr id="42" name="رابط مستقيم 41">
                <a:extLst>
                  <a:ext uri="{FF2B5EF4-FFF2-40B4-BE49-F238E27FC236}">
                    <a16:creationId xmlns:a16="http://schemas.microsoft.com/office/drawing/2014/main" id="{D8CB1222-D038-4321-8F5E-FF6C67C6A3EC}"/>
                  </a:ext>
                </a:extLst>
              </p:cNvPr>
              <p:cNvCxnSpPr>
                <a:cxnSpLocks/>
                <a:stCxn id="13" idx="4"/>
                <a:endCxn id="7" idx="5"/>
              </p:cNvCxnSpPr>
              <p:nvPr/>
            </p:nvCxnSpPr>
            <p:spPr>
              <a:xfrm flipH="1">
                <a:off x="3902407" y="1824791"/>
                <a:ext cx="5747" cy="110207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D0EE4F78-37E8-4298-BF60-742828BAC0A7}"/>
                  </a:ext>
                </a:extLst>
              </p:cNvPr>
              <p:cNvSpPr/>
              <p:nvPr/>
            </p:nvSpPr>
            <p:spPr>
              <a:xfrm>
                <a:off x="3894936" y="2909262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62" name="رابط مستقيم 61">
                <a:extLst>
                  <a:ext uri="{FF2B5EF4-FFF2-40B4-BE49-F238E27FC236}">
                    <a16:creationId xmlns:a16="http://schemas.microsoft.com/office/drawing/2014/main" id="{3DD75B7A-10E5-40B0-AA8F-A37A8072C0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4689" y="2843306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رابط مستقيم 62">
                <a:extLst>
                  <a:ext uri="{FF2B5EF4-FFF2-40B4-BE49-F238E27FC236}">
                    <a16:creationId xmlns:a16="http://schemas.microsoft.com/office/drawing/2014/main" id="{181265D2-5BAA-4547-87AC-B7D0B6DAF7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4689" y="2872488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1116C53E-464C-48CE-9305-9577563A85AB}"/>
                </a:ext>
              </a:extLst>
            </p:cNvPr>
            <p:cNvSpPr txBox="1"/>
            <p:nvPr/>
          </p:nvSpPr>
          <p:spPr>
            <a:xfrm>
              <a:off x="3152825" y="3662299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فريق</a:t>
              </a:r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7572C4E1-4BC1-424B-B943-6CABD07896EE}"/>
              </a:ext>
            </a:extLst>
          </p:cNvPr>
          <p:cNvGrpSpPr/>
          <p:nvPr/>
        </p:nvGrpSpPr>
        <p:grpSpPr>
          <a:xfrm>
            <a:off x="8506662" y="1231234"/>
            <a:ext cx="2037347" cy="4792575"/>
            <a:chOff x="8506662" y="1231234"/>
            <a:chExt cx="2037347" cy="4792575"/>
          </a:xfrm>
        </p:grpSpPr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DEDAAF6A-F108-449B-96F5-3526989C4661}"/>
                </a:ext>
              </a:extLst>
            </p:cNvPr>
            <p:cNvGrpSpPr/>
            <p:nvPr/>
          </p:nvGrpSpPr>
          <p:grpSpPr>
            <a:xfrm>
              <a:off x="8506662" y="1231234"/>
              <a:ext cx="2037347" cy="4792575"/>
              <a:chOff x="8506662" y="1231234"/>
              <a:chExt cx="2037347" cy="4792575"/>
            </a:xfrm>
          </p:grpSpPr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298CCCDA-14BE-453F-B10D-FD709ABB0F2A}"/>
                  </a:ext>
                </a:extLst>
              </p:cNvPr>
              <p:cNvSpPr/>
              <p:nvPr/>
            </p:nvSpPr>
            <p:spPr>
              <a:xfrm flipH="1">
                <a:off x="9480161" y="3970928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9EA832F8-4232-4423-BBFA-35FE33D39F43}"/>
                  </a:ext>
                </a:extLst>
              </p:cNvPr>
              <p:cNvSpPr/>
              <p:nvPr/>
            </p:nvSpPr>
            <p:spPr>
              <a:xfrm>
                <a:off x="8506662" y="3986462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8080">
                      <a:alpha val="74902"/>
                    </a:srgbClr>
                  </a:gs>
                  <a:gs pos="100000">
                    <a:srgbClr val="00CC99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8080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8" name="مجموعة 27">
                <a:extLst>
                  <a:ext uri="{FF2B5EF4-FFF2-40B4-BE49-F238E27FC236}">
                    <a16:creationId xmlns:a16="http://schemas.microsoft.com/office/drawing/2014/main" id="{BE483C87-C113-49F0-939D-F0B172183D70}"/>
                  </a:ext>
                </a:extLst>
              </p:cNvPr>
              <p:cNvGrpSpPr/>
              <p:nvPr/>
            </p:nvGrpSpPr>
            <p:grpSpPr>
              <a:xfrm>
                <a:off x="9207876" y="1231234"/>
                <a:ext cx="593557" cy="593557"/>
                <a:chOff x="8026189" y="1243264"/>
                <a:chExt cx="593557" cy="593557"/>
              </a:xfrm>
            </p:grpSpPr>
            <p:sp>
              <p:nvSpPr>
                <p:cNvPr id="21" name="شكل بيضاوي 20">
                  <a:extLst>
                    <a:ext uri="{FF2B5EF4-FFF2-40B4-BE49-F238E27FC236}">
                      <a16:creationId xmlns:a16="http://schemas.microsoft.com/office/drawing/2014/main" id="{F79D5135-41B0-4FDD-845D-4FA8096DCF94}"/>
                    </a:ext>
                  </a:extLst>
                </p:cNvPr>
                <p:cNvSpPr/>
                <p:nvPr/>
              </p:nvSpPr>
              <p:spPr>
                <a:xfrm>
                  <a:off x="8026189" y="1243264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22" name="شكل بيضاوي 21">
                  <a:extLst>
                    <a:ext uri="{FF2B5EF4-FFF2-40B4-BE49-F238E27FC236}">
                      <a16:creationId xmlns:a16="http://schemas.microsoft.com/office/drawing/2014/main" id="{812F5133-3C87-4A49-B146-FFDF8B20C4C5}"/>
                    </a:ext>
                  </a:extLst>
                </p:cNvPr>
                <p:cNvSpPr/>
                <p:nvPr/>
              </p:nvSpPr>
              <p:spPr>
                <a:xfrm>
                  <a:off x="8122441" y="1339516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008080">
                        <a:alpha val="74902"/>
                      </a:srgbClr>
                    </a:gs>
                    <a:gs pos="100000">
                      <a:srgbClr val="00CC99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008080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/>
                </a:p>
              </p:txBody>
            </p:sp>
          </p:grpSp>
          <p:cxnSp>
            <p:nvCxnSpPr>
              <p:cNvPr id="55" name="رابط مستقيم 54">
                <a:extLst>
                  <a:ext uri="{FF2B5EF4-FFF2-40B4-BE49-F238E27FC236}">
                    <a16:creationId xmlns:a16="http://schemas.microsoft.com/office/drawing/2014/main" id="{D52BE5BE-662F-49F9-9D18-80C496C04677}"/>
                  </a:ext>
                </a:extLst>
              </p:cNvPr>
              <p:cNvCxnSpPr>
                <a:cxnSpLocks/>
                <a:stCxn id="21" idx="4"/>
                <a:endCxn id="10" idx="5"/>
              </p:cNvCxnSpPr>
              <p:nvPr/>
            </p:nvCxnSpPr>
            <p:spPr>
              <a:xfrm>
                <a:off x="9504655" y="1824791"/>
                <a:ext cx="20681" cy="216167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DCFF84BD-329D-4DCD-A5E9-59081019CF9A}"/>
                  </a:ext>
                </a:extLst>
              </p:cNvPr>
              <p:cNvSpPr/>
              <p:nvPr/>
            </p:nvSpPr>
            <p:spPr>
              <a:xfrm>
                <a:off x="9514840" y="3970485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77" name="رابط مستقيم 76">
                <a:extLst>
                  <a:ext uri="{FF2B5EF4-FFF2-40B4-BE49-F238E27FC236}">
                    <a16:creationId xmlns:a16="http://schemas.microsoft.com/office/drawing/2014/main" id="{D7FAD8C8-6EF9-4751-B904-3C82E8A7DC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4593" y="3904529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رابط مستقيم 77">
                <a:extLst>
                  <a:ext uri="{FF2B5EF4-FFF2-40B4-BE49-F238E27FC236}">
                    <a16:creationId xmlns:a16="http://schemas.microsoft.com/office/drawing/2014/main" id="{FC3F1B74-CBBA-45CD-819D-0C1CBB5C52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94593" y="3933711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مربع نص 89">
              <a:extLst>
                <a:ext uri="{FF2B5EF4-FFF2-40B4-BE49-F238E27FC236}">
                  <a16:creationId xmlns:a16="http://schemas.microsoft.com/office/drawing/2014/main" id="{4D9FDF08-FE62-4DDC-A03E-5825BC1071B4}"/>
                </a:ext>
              </a:extLst>
            </p:cNvPr>
            <p:cNvSpPr txBox="1"/>
            <p:nvPr/>
          </p:nvSpPr>
          <p:spPr>
            <a:xfrm>
              <a:off x="8720076" y="4805080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الخيرية</a:t>
              </a:r>
            </a:p>
          </p:txBody>
        </p:sp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2D5C3350-7422-4D80-B8DD-4267A57A7A26}"/>
              </a:ext>
            </a:extLst>
          </p:cNvPr>
          <p:cNvGrpSpPr/>
          <p:nvPr/>
        </p:nvGrpSpPr>
        <p:grpSpPr>
          <a:xfrm>
            <a:off x="4754825" y="1231234"/>
            <a:ext cx="2037347" cy="4792575"/>
            <a:chOff x="4754825" y="1231234"/>
            <a:chExt cx="2037347" cy="4792575"/>
          </a:xfrm>
        </p:grpSpPr>
        <p:grpSp>
          <p:nvGrpSpPr>
            <p:cNvPr id="85" name="مجموعة 84">
              <a:extLst>
                <a:ext uri="{FF2B5EF4-FFF2-40B4-BE49-F238E27FC236}">
                  <a16:creationId xmlns:a16="http://schemas.microsoft.com/office/drawing/2014/main" id="{505FE3BF-144A-4F58-888E-BC77956982B3}"/>
                </a:ext>
              </a:extLst>
            </p:cNvPr>
            <p:cNvGrpSpPr/>
            <p:nvPr/>
          </p:nvGrpSpPr>
          <p:grpSpPr>
            <a:xfrm>
              <a:off x="4754825" y="1231234"/>
              <a:ext cx="2037347" cy="4792575"/>
              <a:chOff x="4754825" y="1231234"/>
              <a:chExt cx="2037347" cy="4792575"/>
            </a:xfrm>
          </p:grpSpPr>
          <p:sp>
            <p:nvSpPr>
              <p:cNvPr id="70" name="شكل حر: شكل 69">
                <a:extLst>
                  <a:ext uri="{FF2B5EF4-FFF2-40B4-BE49-F238E27FC236}">
                    <a16:creationId xmlns:a16="http://schemas.microsoft.com/office/drawing/2014/main" id="{FCB51EFB-2E55-483A-981E-3508C757EF02}"/>
                  </a:ext>
                </a:extLst>
              </p:cNvPr>
              <p:cNvSpPr/>
              <p:nvPr/>
            </p:nvSpPr>
            <p:spPr>
              <a:xfrm flipH="1">
                <a:off x="5726400" y="3968641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7394C379-7A70-4B44-972F-A9D088A531CD}"/>
                  </a:ext>
                </a:extLst>
              </p:cNvPr>
              <p:cNvSpPr/>
              <p:nvPr/>
            </p:nvSpPr>
            <p:spPr>
              <a:xfrm>
                <a:off x="4754825" y="3986462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FF0066">
                      <a:alpha val="74902"/>
                    </a:srgbClr>
                  </a:gs>
                  <a:gs pos="100000">
                    <a:srgbClr val="FF3399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0066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5" name="مجموعة 24">
                <a:extLst>
                  <a:ext uri="{FF2B5EF4-FFF2-40B4-BE49-F238E27FC236}">
                    <a16:creationId xmlns:a16="http://schemas.microsoft.com/office/drawing/2014/main" id="{37B8D605-AECD-4E5C-A949-136862741246}"/>
                  </a:ext>
                </a:extLst>
              </p:cNvPr>
              <p:cNvGrpSpPr/>
              <p:nvPr/>
            </p:nvGrpSpPr>
            <p:grpSpPr>
              <a:xfrm>
                <a:off x="5444048" y="1231234"/>
                <a:ext cx="593557" cy="593557"/>
                <a:chOff x="4937029" y="1295397"/>
                <a:chExt cx="593557" cy="593557"/>
              </a:xfrm>
            </p:grpSpPr>
            <p:sp>
              <p:nvSpPr>
                <p:cNvPr id="15" name="شكل بيضاوي 14">
                  <a:extLst>
                    <a:ext uri="{FF2B5EF4-FFF2-40B4-BE49-F238E27FC236}">
                      <a16:creationId xmlns:a16="http://schemas.microsoft.com/office/drawing/2014/main" id="{C4F7AF16-5244-4085-944C-185342F0B455}"/>
                    </a:ext>
                  </a:extLst>
                </p:cNvPr>
                <p:cNvSpPr/>
                <p:nvPr/>
              </p:nvSpPr>
              <p:spPr>
                <a:xfrm>
                  <a:off x="4937029" y="1295397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16" name="شكل بيضاوي 15">
                  <a:extLst>
                    <a:ext uri="{FF2B5EF4-FFF2-40B4-BE49-F238E27FC236}">
                      <a16:creationId xmlns:a16="http://schemas.microsoft.com/office/drawing/2014/main" id="{3D3E3EFB-3FAA-40E7-9D0B-86CA17C815C1}"/>
                    </a:ext>
                  </a:extLst>
                </p:cNvPr>
                <p:cNvSpPr/>
                <p:nvPr/>
              </p:nvSpPr>
              <p:spPr>
                <a:xfrm>
                  <a:off x="5033281" y="1391649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FF0066">
                        <a:alpha val="74902"/>
                      </a:srgbClr>
                    </a:gs>
                    <a:gs pos="100000">
                      <a:srgbClr val="FF3399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FF0066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/>
                </a:p>
              </p:txBody>
            </p:sp>
          </p:grpSp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B1A44658-6805-4202-B35A-9F5D5C67CCBE}"/>
                  </a:ext>
                </a:extLst>
              </p:cNvPr>
              <p:cNvCxnSpPr>
                <a:cxnSpLocks/>
                <a:stCxn id="15" idx="4"/>
                <a:endCxn id="8" idx="5"/>
              </p:cNvCxnSpPr>
              <p:nvPr/>
            </p:nvCxnSpPr>
            <p:spPr>
              <a:xfrm>
                <a:off x="5740827" y="1824791"/>
                <a:ext cx="32672" cy="216167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9B674C0A-6A6F-4239-8BF8-FE6556E50A62}"/>
                  </a:ext>
                </a:extLst>
              </p:cNvPr>
              <p:cNvSpPr/>
              <p:nvPr/>
            </p:nvSpPr>
            <p:spPr>
              <a:xfrm>
                <a:off x="5761079" y="3968198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72" name="رابط مستقيم 71">
                <a:extLst>
                  <a:ext uri="{FF2B5EF4-FFF2-40B4-BE49-F238E27FC236}">
                    <a16:creationId xmlns:a16="http://schemas.microsoft.com/office/drawing/2014/main" id="{4F25091E-6279-43BB-8630-1FEA22C0D7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0832" y="3902242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رابط مستقيم 72">
                <a:extLst>
                  <a:ext uri="{FF2B5EF4-FFF2-40B4-BE49-F238E27FC236}">
                    <a16:creationId xmlns:a16="http://schemas.microsoft.com/office/drawing/2014/main" id="{7E51D905-011B-46AA-A730-622F5CEF4A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0832" y="3931424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15FD9B82-F821-44C4-91C9-1EA4775D5EAE}"/>
                </a:ext>
              </a:extLst>
            </p:cNvPr>
            <p:cNvSpPr txBox="1"/>
            <p:nvPr/>
          </p:nvSpPr>
          <p:spPr>
            <a:xfrm>
              <a:off x="4983654" y="4827294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جمعية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F4507F1A-7A02-4049-A111-A2A0AC4769AA}"/>
              </a:ext>
            </a:extLst>
          </p:cNvPr>
          <p:cNvGrpSpPr/>
          <p:nvPr/>
        </p:nvGrpSpPr>
        <p:grpSpPr>
          <a:xfrm>
            <a:off x="6609520" y="1231234"/>
            <a:ext cx="2037347" cy="4080368"/>
            <a:chOff x="6609520" y="1231234"/>
            <a:chExt cx="2037347" cy="4080368"/>
          </a:xfrm>
        </p:grpSpPr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id="{0C663C26-55B1-4D48-86A4-F3B4FC03496D}"/>
                </a:ext>
              </a:extLst>
            </p:cNvPr>
            <p:cNvGrpSpPr/>
            <p:nvPr/>
          </p:nvGrpSpPr>
          <p:grpSpPr>
            <a:xfrm>
              <a:off x="6609520" y="1231234"/>
              <a:ext cx="2037347" cy="4080368"/>
              <a:chOff x="6609520" y="1231234"/>
              <a:chExt cx="2037347" cy="4080368"/>
            </a:xfrm>
          </p:grpSpPr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14D7A785-7E6B-40BF-BD5A-573D4D25FFB8}"/>
                  </a:ext>
                </a:extLst>
              </p:cNvPr>
              <p:cNvSpPr/>
              <p:nvPr/>
            </p:nvSpPr>
            <p:spPr>
              <a:xfrm flipH="1">
                <a:off x="7581048" y="3256434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9F12BBE9-60DF-44EF-ADFE-8F93E70E6DF5}"/>
                  </a:ext>
                </a:extLst>
              </p:cNvPr>
              <p:cNvSpPr/>
              <p:nvPr/>
            </p:nvSpPr>
            <p:spPr>
              <a:xfrm>
                <a:off x="6609520" y="3274255"/>
                <a:ext cx="2037347" cy="2037347"/>
              </a:xfrm>
              <a:custGeom>
                <a:avLst/>
                <a:gdLst>
                  <a:gd name="connsiteX0" fmla="*/ 1106905 w 2213810"/>
                  <a:gd name="connsiteY0" fmla="*/ 192505 h 2213810"/>
                  <a:gd name="connsiteX1" fmla="*/ 986589 w 2213810"/>
                  <a:gd name="connsiteY1" fmla="*/ 312821 h 2213810"/>
                  <a:gd name="connsiteX2" fmla="*/ 1106905 w 2213810"/>
                  <a:gd name="connsiteY2" fmla="*/ 433137 h 2213810"/>
                  <a:gd name="connsiteX3" fmla="*/ 1227221 w 2213810"/>
                  <a:gd name="connsiteY3" fmla="*/ 312821 h 2213810"/>
                  <a:gd name="connsiteX4" fmla="*/ 1106905 w 2213810"/>
                  <a:gd name="connsiteY4" fmla="*/ 192505 h 2213810"/>
                  <a:gd name="connsiteX5" fmla="*/ 1106905 w 2213810"/>
                  <a:gd name="connsiteY5" fmla="*/ 0 h 2213810"/>
                  <a:gd name="connsiteX6" fmla="*/ 2213810 w 2213810"/>
                  <a:gd name="connsiteY6" fmla="*/ 1106905 h 2213810"/>
                  <a:gd name="connsiteX7" fmla="*/ 1106905 w 2213810"/>
                  <a:gd name="connsiteY7" fmla="*/ 2213810 h 2213810"/>
                  <a:gd name="connsiteX8" fmla="*/ 0 w 2213810"/>
                  <a:gd name="connsiteY8" fmla="*/ 1106905 h 2213810"/>
                  <a:gd name="connsiteX9" fmla="*/ 1106905 w 2213810"/>
                  <a:gd name="connsiteY9" fmla="*/ 0 h 221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13810" h="2213810">
                    <a:moveTo>
                      <a:pt x="1106905" y="192505"/>
                    </a:moveTo>
                    <a:cubicBezTo>
                      <a:pt x="1040456" y="192505"/>
                      <a:pt x="986589" y="246372"/>
                      <a:pt x="986589" y="312821"/>
                    </a:cubicBezTo>
                    <a:cubicBezTo>
                      <a:pt x="986589" y="379270"/>
                      <a:pt x="1040456" y="433137"/>
                      <a:pt x="1106905" y="433137"/>
                    </a:cubicBezTo>
                    <a:cubicBezTo>
                      <a:pt x="1173354" y="433137"/>
                      <a:pt x="1227221" y="379270"/>
                      <a:pt x="1227221" y="312821"/>
                    </a:cubicBezTo>
                    <a:cubicBezTo>
                      <a:pt x="1227221" y="246372"/>
                      <a:pt x="1173354" y="192505"/>
                      <a:pt x="1106905" y="192505"/>
                    </a:cubicBezTo>
                    <a:close/>
                    <a:moveTo>
                      <a:pt x="1106905" y="0"/>
                    </a:moveTo>
                    <a:cubicBezTo>
                      <a:pt x="1718232" y="0"/>
                      <a:pt x="2213810" y="495578"/>
                      <a:pt x="2213810" y="1106905"/>
                    </a:cubicBezTo>
                    <a:cubicBezTo>
                      <a:pt x="2213810" y="1718232"/>
                      <a:pt x="1718232" y="2213810"/>
                      <a:pt x="1106905" y="2213810"/>
                    </a:cubicBezTo>
                    <a:cubicBezTo>
                      <a:pt x="495578" y="2213810"/>
                      <a:pt x="0" y="1718232"/>
                      <a:pt x="0" y="1106905"/>
                    </a:cubicBezTo>
                    <a:cubicBezTo>
                      <a:pt x="0" y="495578"/>
                      <a:pt x="495578" y="0"/>
                      <a:pt x="1106905" y="0"/>
                    </a:cubicBezTo>
                    <a:close/>
                  </a:path>
                </a:pathLst>
              </a:custGeom>
              <a:gradFill>
                <a:gsLst>
                  <a:gs pos="1000">
                    <a:srgbClr val="0000FF">
                      <a:alpha val="74902"/>
                    </a:srgbClr>
                  </a:gs>
                  <a:gs pos="100000">
                    <a:srgbClr val="3366FF">
                      <a:alpha val="80000"/>
                    </a:srgb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0000FF"/>
                    </a:gs>
                    <a:gs pos="100000">
                      <a:schemeClr val="bg1"/>
                    </a:gs>
                  </a:gsLst>
                  <a:lin ang="10200000" scaled="0"/>
                </a:gradFill>
              </a:ln>
              <a:effectLst>
                <a:reflection blurRad="6350" stA="50000" endA="300" endPos="4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IQ" dirty="0"/>
              </a:p>
            </p:txBody>
          </p:sp>
          <p:grpSp>
            <p:nvGrpSpPr>
              <p:cNvPr id="26" name="مجموعة 25">
                <a:extLst>
                  <a:ext uri="{FF2B5EF4-FFF2-40B4-BE49-F238E27FC236}">
                    <a16:creationId xmlns:a16="http://schemas.microsoft.com/office/drawing/2014/main" id="{4A87A60C-5348-462D-A7F8-780D7EDC63C5}"/>
                  </a:ext>
                </a:extLst>
              </p:cNvPr>
              <p:cNvGrpSpPr/>
              <p:nvPr/>
            </p:nvGrpSpPr>
            <p:grpSpPr>
              <a:xfrm>
                <a:off x="7332994" y="1231234"/>
                <a:ext cx="593557" cy="593557"/>
                <a:chOff x="6290509" y="1231234"/>
                <a:chExt cx="593557" cy="593557"/>
              </a:xfrm>
            </p:grpSpPr>
            <p:sp>
              <p:nvSpPr>
                <p:cNvPr id="19" name="شكل بيضاوي 18">
                  <a:extLst>
                    <a:ext uri="{FF2B5EF4-FFF2-40B4-BE49-F238E27FC236}">
                      <a16:creationId xmlns:a16="http://schemas.microsoft.com/office/drawing/2014/main" id="{AABD74AB-AC77-48D7-BA4E-F977B9B57F87}"/>
                    </a:ext>
                  </a:extLst>
                </p:cNvPr>
                <p:cNvSpPr/>
                <p:nvPr/>
              </p:nvSpPr>
              <p:spPr>
                <a:xfrm>
                  <a:off x="6290509" y="1231234"/>
                  <a:ext cx="593557" cy="5935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IQ"/>
                </a:p>
              </p:txBody>
            </p:sp>
            <p:sp>
              <p:nvSpPr>
                <p:cNvPr id="20" name="شكل بيضاوي 19">
                  <a:extLst>
                    <a:ext uri="{FF2B5EF4-FFF2-40B4-BE49-F238E27FC236}">
                      <a16:creationId xmlns:a16="http://schemas.microsoft.com/office/drawing/2014/main" id="{708DBFB8-39A5-4FF7-A50C-3D746B449756}"/>
                    </a:ext>
                  </a:extLst>
                </p:cNvPr>
                <p:cNvSpPr/>
                <p:nvPr/>
              </p:nvSpPr>
              <p:spPr>
                <a:xfrm>
                  <a:off x="6386761" y="1327486"/>
                  <a:ext cx="401052" cy="401052"/>
                </a:xfrm>
                <a:prstGeom prst="ellipse">
                  <a:avLst/>
                </a:prstGeom>
                <a:gradFill>
                  <a:gsLst>
                    <a:gs pos="1000">
                      <a:srgbClr val="0000FF">
                        <a:alpha val="74902"/>
                      </a:srgbClr>
                    </a:gs>
                    <a:gs pos="100000">
                      <a:srgbClr val="3366FF">
                        <a:alpha val="80000"/>
                      </a:srgb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rgbClr val="0000FF"/>
                      </a:gs>
                      <a:gs pos="100000">
                        <a:schemeClr val="bg1"/>
                      </a:gs>
                    </a:gsLst>
                    <a:lin ang="10200000" scaled="0"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ar-IQ" dirty="0"/>
                </a:p>
              </p:txBody>
            </p:sp>
          </p:grpSp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604864B8-B3D6-43BE-B5BE-7A7BB1DF6C9F}"/>
                  </a:ext>
                </a:extLst>
              </p:cNvPr>
              <p:cNvCxnSpPr>
                <a:cxnSpLocks/>
                <a:stCxn id="19" idx="4"/>
                <a:endCxn id="9" idx="5"/>
              </p:cNvCxnSpPr>
              <p:nvPr/>
            </p:nvCxnSpPr>
            <p:spPr>
              <a:xfrm flipH="1">
                <a:off x="7628194" y="1824791"/>
                <a:ext cx="1579" cy="144946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1C7CCD89-8D21-4D22-8CA6-4D751380599C}"/>
                  </a:ext>
                </a:extLst>
              </p:cNvPr>
              <p:cNvSpPr/>
              <p:nvPr/>
            </p:nvSpPr>
            <p:spPr>
              <a:xfrm>
                <a:off x="7615727" y="3255991"/>
                <a:ext cx="55668" cy="188422"/>
              </a:xfrm>
              <a:custGeom>
                <a:avLst/>
                <a:gdLst>
                  <a:gd name="connsiteX0" fmla="*/ 0 w 55668"/>
                  <a:gd name="connsiteY0" fmla="*/ 0 h 188422"/>
                  <a:gd name="connsiteX1" fmla="*/ 55419 w 55668"/>
                  <a:gd name="connsiteY1" fmla="*/ 66502 h 188422"/>
                  <a:gd name="connsiteX2" fmla="*/ 16626 w 55668"/>
                  <a:gd name="connsiteY2" fmla="*/ 188422 h 18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668" h="188422">
                    <a:moveTo>
                      <a:pt x="0" y="0"/>
                    </a:moveTo>
                    <a:cubicBezTo>
                      <a:pt x="26324" y="17549"/>
                      <a:pt x="52648" y="35098"/>
                      <a:pt x="55419" y="66502"/>
                    </a:cubicBezTo>
                    <a:cubicBezTo>
                      <a:pt x="58190" y="97906"/>
                      <a:pt x="37408" y="143164"/>
                      <a:pt x="16626" y="188422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IQ"/>
              </a:p>
            </p:txBody>
          </p:sp>
          <p:cxnSp>
            <p:nvCxnSpPr>
              <p:cNvPr id="67" name="رابط مستقيم 66">
                <a:extLst>
                  <a:ext uri="{FF2B5EF4-FFF2-40B4-BE49-F238E27FC236}">
                    <a16:creationId xmlns:a16="http://schemas.microsoft.com/office/drawing/2014/main" id="{CA1A0B14-D543-4642-B960-D9E45BAF2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5480" y="3190035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رابط مستقيم 67">
                <a:extLst>
                  <a:ext uri="{FF2B5EF4-FFF2-40B4-BE49-F238E27FC236}">
                    <a16:creationId xmlns:a16="http://schemas.microsoft.com/office/drawing/2014/main" id="{9CC13B9D-5B39-443E-B540-EF9D0C1834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5480" y="3219217"/>
                <a:ext cx="72402" cy="3633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مربع نص 91">
              <a:extLst>
                <a:ext uri="{FF2B5EF4-FFF2-40B4-BE49-F238E27FC236}">
                  <a16:creationId xmlns:a16="http://schemas.microsoft.com/office/drawing/2014/main" id="{67989860-012C-4BE1-AB9C-DE18B47ABBB9}"/>
                </a:ext>
              </a:extLst>
            </p:cNvPr>
            <p:cNvSpPr txBox="1"/>
            <p:nvPr/>
          </p:nvSpPr>
          <p:spPr>
            <a:xfrm>
              <a:off x="6803623" y="4092873"/>
              <a:ext cx="161051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IQ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مبادرون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3B7EDD2-8821-482D-A115-61963B49A719}"/>
              </a:ext>
            </a:extLst>
          </p:cNvPr>
          <p:cNvSpPr txBox="1"/>
          <p:nvPr/>
        </p:nvSpPr>
        <p:spPr>
          <a:xfrm>
            <a:off x="4157995" y="288194"/>
            <a:ext cx="33993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sz="2400" dirty="0">
                <a:cs typeface="AF_Taif Normal" pitchFamily="2" charset="-78"/>
              </a:rPr>
              <a:t>مثال تطبيقي</a:t>
            </a:r>
          </a:p>
        </p:txBody>
      </p:sp>
    </p:spTree>
    <p:extLst>
      <p:ext uri="{BB962C8B-B14F-4D97-AF65-F5344CB8AC3E}">
        <p14:creationId xmlns:p14="http://schemas.microsoft.com/office/powerpoint/2010/main" val="11337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4EC3693-731C-408F-BDF4-A09C33B73536}"/>
              </a:ext>
            </a:extLst>
          </p:cNvPr>
          <p:cNvGrpSpPr/>
          <p:nvPr/>
        </p:nvGrpSpPr>
        <p:grpSpPr>
          <a:xfrm>
            <a:off x="7700536" y="4189320"/>
            <a:ext cx="2655934" cy="1752482"/>
            <a:chOff x="7401922" y="4118120"/>
            <a:chExt cx="2655934" cy="175248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3B558243-CD7E-4D4D-93E5-C2A4E0FB1178}"/>
                </a:ext>
              </a:extLst>
            </p:cNvPr>
            <p:cNvGrpSpPr/>
            <p:nvPr/>
          </p:nvGrpSpPr>
          <p:grpSpPr>
            <a:xfrm rot="20730638">
              <a:off x="7401922" y="4118120"/>
              <a:ext cx="2655934" cy="1752482"/>
              <a:chOff x="7017444" y="-218744"/>
              <a:chExt cx="2655934" cy="17524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مخطط انسيابي: استخراج 5">
                <a:extLst>
                  <a:ext uri="{FF2B5EF4-FFF2-40B4-BE49-F238E27FC236}">
                    <a16:creationId xmlns:a16="http://schemas.microsoft.com/office/drawing/2014/main" id="{1E61EB0C-B452-4ECF-8D49-DAF860A247EE}"/>
                  </a:ext>
                </a:extLst>
              </p:cNvPr>
              <p:cNvSpPr/>
              <p:nvPr/>
            </p:nvSpPr>
            <p:spPr>
              <a:xfrm rot="19835685">
                <a:off x="7017444" y="-218744"/>
                <a:ext cx="2655934" cy="1752482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solidFill>
                <a:srgbClr val="E4A0E1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مخطط انسيابي: استخراج 5">
                <a:extLst>
                  <a:ext uri="{FF2B5EF4-FFF2-40B4-BE49-F238E27FC236}">
                    <a16:creationId xmlns:a16="http://schemas.microsoft.com/office/drawing/2014/main" id="{D5ED22E5-9B04-4972-B885-C605819F743B}"/>
                  </a:ext>
                </a:extLst>
              </p:cNvPr>
              <p:cNvSpPr/>
              <p:nvPr/>
            </p:nvSpPr>
            <p:spPr>
              <a:xfrm rot="19835685">
                <a:off x="7470999" y="61839"/>
                <a:ext cx="1805468" cy="1191314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3C4475F-79E7-4A09-839B-81007BED7EFA}"/>
                </a:ext>
              </a:extLst>
            </p:cNvPr>
            <p:cNvSpPr txBox="1"/>
            <p:nvPr/>
          </p:nvSpPr>
          <p:spPr>
            <a:xfrm rot="19464366">
              <a:off x="7916609" y="4782612"/>
              <a:ext cx="1943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IQ" sz="3200" b="1" dirty="0">
                  <a:solidFill>
                    <a:srgbClr val="E4A0E1"/>
                  </a:solidFill>
                  <a:latin typeface="Aldhabi" panose="01000000000000000000" pitchFamily="2" charset="-78"/>
                  <a:cs typeface="Aldhabi" panose="01000000000000000000" pitchFamily="2" charset="-78"/>
                </a:rPr>
                <a:t>اسم الموضوع</a:t>
              </a:r>
              <a:endParaRPr lang="en-US" sz="3200" b="1" dirty="0">
                <a:solidFill>
                  <a:srgbClr val="E4A0E1"/>
                </a:solidFill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7" name="شكل بيضاوي 6">
            <a:hlinkClick r:id="rId2" action="ppaction://hlinksldjump"/>
            <a:extLst>
              <a:ext uri="{FF2B5EF4-FFF2-40B4-BE49-F238E27FC236}">
                <a16:creationId xmlns:a16="http://schemas.microsoft.com/office/drawing/2014/main" id="{BEDB5346-CD1B-4EA7-A31C-DCE1172F78BB}"/>
              </a:ext>
            </a:extLst>
          </p:cNvPr>
          <p:cNvSpPr/>
          <p:nvPr/>
        </p:nvSpPr>
        <p:spPr>
          <a:xfrm>
            <a:off x="1248048" y="1159329"/>
            <a:ext cx="662395" cy="996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9B7CCC8-6511-47AC-8974-4FE564AC50CE}"/>
              </a:ext>
            </a:extLst>
          </p:cNvPr>
          <p:cNvSpPr/>
          <p:nvPr/>
        </p:nvSpPr>
        <p:spPr>
          <a:xfrm>
            <a:off x="1345775" y="1276065"/>
            <a:ext cx="500517" cy="699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564A7DB-1C0E-47C6-91DF-B46F1577EC4E}"/>
              </a:ext>
            </a:extLst>
          </p:cNvPr>
          <p:cNvGrpSpPr/>
          <p:nvPr/>
        </p:nvGrpSpPr>
        <p:grpSpPr>
          <a:xfrm>
            <a:off x="632671" y="4430706"/>
            <a:ext cx="892037" cy="1183887"/>
            <a:chOff x="632671" y="4430706"/>
            <a:chExt cx="892037" cy="1183887"/>
          </a:xfrm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886F924F-46D3-4D64-8CE9-340B0F917CFE}"/>
                </a:ext>
              </a:extLst>
            </p:cNvPr>
            <p:cNvSpPr/>
            <p:nvPr/>
          </p:nvSpPr>
          <p:spPr>
            <a:xfrm>
              <a:off x="632671" y="4430706"/>
              <a:ext cx="892037" cy="11838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E58C18C6-6C76-4CAE-8BAC-F5D4F5E65004}"/>
                </a:ext>
              </a:extLst>
            </p:cNvPr>
            <p:cNvSpPr/>
            <p:nvPr/>
          </p:nvSpPr>
          <p:spPr>
            <a:xfrm>
              <a:off x="769678" y="4608918"/>
              <a:ext cx="592426" cy="8774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BAA87B3-DC0D-45A2-BC5D-FC943ACB3ED8}"/>
              </a:ext>
            </a:extLst>
          </p:cNvPr>
          <p:cNvSpPr/>
          <p:nvPr/>
        </p:nvSpPr>
        <p:spPr>
          <a:xfrm>
            <a:off x="1691855" y="3061589"/>
            <a:ext cx="809151" cy="12167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4B68D9EA-9F9A-4518-A140-296E80355D9B}"/>
              </a:ext>
            </a:extLst>
          </p:cNvPr>
          <p:cNvSpPr/>
          <p:nvPr/>
        </p:nvSpPr>
        <p:spPr>
          <a:xfrm>
            <a:off x="1776358" y="3193278"/>
            <a:ext cx="662395" cy="9960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6207FF06-F81E-4CC4-8140-B609B4ED8F23}"/>
              </a:ext>
            </a:extLst>
          </p:cNvPr>
          <p:cNvSpPr/>
          <p:nvPr/>
        </p:nvSpPr>
        <p:spPr>
          <a:xfrm>
            <a:off x="479392" y="2587701"/>
            <a:ext cx="701023" cy="1183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8280D72-1800-4C83-9EDB-C491D1B957E3}"/>
              </a:ext>
            </a:extLst>
          </p:cNvPr>
          <p:cNvSpPr/>
          <p:nvPr/>
        </p:nvSpPr>
        <p:spPr>
          <a:xfrm>
            <a:off x="615092" y="2775672"/>
            <a:ext cx="538874" cy="8942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E9F4610-C58E-4A96-8817-59593B976014}"/>
              </a:ext>
            </a:extLst>
          </p:cNvPr>
          <p:cNvGrpSpPr/>
          <p:nvPr/>
        </p:nvGrpSpPr>
        <p:grpSpPr>
          <a:xfrm>
            <a:off x="1944019" y="-132418"/>
            <a:ext cx="6883633" cy="5404371"/>
            <a:chOff x="1515987" y="-137762"/>
            <a:chExt cx="6883633" cy="5404371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8D231359-E123-4381-8C4D-5C12BB878234}"/>
                </a:ext>
              </a:extLst>
            </p:cNvPr>
            <p:cNvGrpSpPr/>
            <p:nvPr/>
          </p:nvGrpSpPr>
          <p:grpSpPr>
            <a:xfrm>
              <a:off x="1515987" y="-137762"/>
              <a:ext cx="6883633" cy="5404371"/>
              <a:chOff x="3981606" y="-137762"/>
              <a:chExt cx="6883633" cy="5404371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9" name="مخطط انسيابي: استخراج 5">
                <a:extLst>
                  <a:ext uri="{FF2B5EF4-FFF2-40B4-BE49-F238E27FC236}">
                    <a16:creationId xmlns:a16="http://schemas.microsoft.com/office/drawing/2014/main" id="{80E3FBFA-2571-4829-BB24-C3135E984E9F}"/>
                  </a:ext>
                </a:extLst>
              </p:cNvPr>
              <p:cNvSpPr/>
              <p:nvPr/>
            </p:nvSpPr>
            <p:spPr>
              <a:xfrm rot="19835685">
                <a:off x="3981606" y="-137762"/>
                <a:ext cx="6883633" cy="540437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مخطط انسيابي: استخراج 5">
                <a:extLst>
                  <a:ext uri="{FF2B5EF4-FFF2-40B4-BE49-F238E27FC236}">
                    <a16:creationId xmlns:a16="http://schemas.microsoft.com/office/drawing/2014/main" id="{0C5921BE-9FA9-4045-8620-68B4393B7478}"/>
                  </a:ext>
                </a:extLst>
              </p:cNvPr>
              <p:cNvSpPr/>
              <p:nvPr/>
            </p:nvSpPr>
            <p:spPr>
              <a:xfrm rot="19835685">
                <a:off x="4474653" y="165410"/>
                <a:ext cx="5744260" cy="436465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stretch>
                  <a:fillRect b="-6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مخطط انسيابي: استخراج 5">
                <a:extLst>
                  <a:ext uri="{FF2B5EF4-FFF2-40B4-BE49-F238E27FC236}">
                    <a16:creationId xmlns:a16="http://schemas.microsoft.com/office/drawing/2014/main" id="{0FCED3A5-3146-441D-8154-E3B4F57BD868}"/>
                  </a:ext>
                </a:extLst>
              </p:cNvPr>
              <p:cNvSpPr/>
              <p:nvPr/>
            </p:nvSpPr>
            <p:spPr>
              <a:xfrm rot="19835685">
                <a:off x="5383757" y="847358"/>
                <a:ext cx="4687650" cy="3913007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A2121D1E-C0CB-429A-846A-F3E81F33B04D}"/>
                </a:ext>
              </a:extLst>
            </p:cNvPr>
            <p:cNvSpPr txBox="1"/>
            <p:nvPr/>
          </p:nvSpPr>
          <p:spPr>
            <a:xfrm rot="19573682">
              <a:off x="3597391" y="2874559"/>
              <a:ext cx="4018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IQ" sz="2400" b="1" dirty="0">
                  <a:solidFill>
                    <a:schemeClr val="bg1"/>
                  </a:solidFill>
                </a:rPr>
                <a:t>تعريف الموضوع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4EC3693-731C-408F-BDF4-A09C33B73536}"/>
              </a:ext>
            </a:extLst>
          </p:cNvPr>
          <p:cNvGrpSpPr/>
          <p:nvPr/>
        </p:nvGrpSpPr>
        <p:grpSpPr>
          <a:xfrm>
            <a:off x="7700536" y="4189320"/>
            <a:ext cx="2655934" cy="1752482"/>
            <a:chOff x="7401922" y="4118120"/>
            <a:chExt cx="2655934" cy="175248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3B558243-CD7E-4D4D-93E5-C2A4E0FB1178}"/>
                </a:ext>
              </a:extLst>
            </p:cNvPr>
            <p:cNvGrpSpPr/>
            <p:nvPr/>
          </p:nvGrpSpPr>
          <p:grpSpPr>
            <a:xfrm rot="20730638">
              <a:off x="7401922" y="4118120"/>
              <a:ext cx="2655934" cy="1752482"/>
              <a:chOff x="7017444" y="-218744"/>
              <a:chExt cx="2655934" cy="17524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مخطط انسيابي: استخراج 5">
                <a:extLst>
                  <a:ext uri="{FF2B5EF4-FFF2-40B4-BE49-F238E27FC236}">
                    <a16:creationId xmlns:a16="http://schemas.microsoft.com/office/drawing/2014/main" id="{1E61EB0C-B452-4ECF-8D49-DAF860A247EE}"/>
                  </a:ext>
                </a:extLst>
              </p:cNvPr>
              <p:cNvSpPr/>
              <p:nvPr/>
            </p:nvSpPr>
            <p:spPr>
              <a:xfrm rot="19835685">
                <a:off x="7017444" y="-218744"/>
                <a:ext cx="2655934" cy="1752482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solidFill>
                <a:srgbClr val="E4A0E1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مخطط انسيابي: استخراج 5">
                <a:extLst>
                  <a:ext uri="{FF2B5EF4-FFF2-40B4-BE49-F238E27FC236}">
                    <a16:creationId xmlns:a16="http://schemas.microsoft.com/office/drawing/2014/main" id="{D5ED22E5-9B04-4972-B885-C605819F743B}"/>
                  </a:ext>
                </a:extLst>
              </p:cNvPr>
              <p:cNvSpPr/>
              <p:nvPr/>
            </p:nvSpPr>
            <p:spPr>
              <a:xfrm rot="19835685">
                <a:off x="7470999" y="61839"/>
                <a:ext cx="1805468" cy="1191314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A3C4475F-79E7-4A09-839B-81007BED7EFA}"/>
                </a:ext>
              </a:extLst>
            </p:cNvPr>
            <p:cNvSpPr txBox="1"/>
            <p:nvPr/>
          </p:nvSpPr>
          <p:spPr>
            <a:xfrm rot="19464366">
              <a:off x="7916609" y="4782612"/>
              <a:ext cx="1943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IQ" sz="3200" b="1" dirty="0">
                  <a:solidFill>
                    <a:srgbClr val="E4A0E1"/>
                  </a:solidFill>
                  <a:latin typeface="Aldhabi" panose="01000000000000000000" pitchFamily="2" charset="-78"/>
                  <a:cs typeface="Aldhabi" panose="01000000000000000000" pitchFamily="2" charset="-78"/>
                </a:rPr>
                <a:t>التطوع</a:t>
              </a:r>
              <a:endParaRPr lang="en-US" sz="3200" b="1" dirty="0">
                <a:solidFill>
                  <a:srgbClr val="E4A0E1"/>
                </a:solidFill>
                <a:latin typeface="Aldhabi" panose="01000000000000000000" pitchFamily="2" charset="-78"/>
                <a:cs typeface="Aldhabi" panose="01000000000000000000" pitchFamily="2" charset="-78"/>
              </a:endParaRPr>
            </a:p>
          </p:txBody>
        </p:sp>
      </p:grpSp>
      <p:sp>
        <p:nvSpPr>
          <p:cNvPr id="7" name="شكل بيضاوي 6">
            <a:hlinkClick r:id="rId2" action="ppaction://hlinksldjump"/>
            <a:extLst>
              <a:ext uri="{FF2B5EF4-FFF2-40B4-BE49-F238E27FC236}">
                <a16:creationId xmlns:a16="http://schemas.microsoft.com/office/drawing/2014/main" id="{BEDB5346-CD1B-4EA7-A31C-DCE1172F78BB}"/>
              </a:ext>
            </a:extLst>
          </p:cNvPr>
          <p:cNvSpPr/>
          <p:nvPr/>
        </p:nvSpPr>
        <p:spPr>
          <a:xfrm>
            <a:off x="1248048" y="1159329"/>
            <a:ext cx="662395" cy="996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9B7CCC8-6511-47AC-8974-4FE564AC50CE}"/>
              </a:ext>
            </a:extLst>
          </p:cNvPr>
          <p:cNvSpPr/>
          <p:nvPr/>
        </p:nvSpPr>
        <p:spPr>
          <a:xfrm>
            <a:off x="1345775" y="1276065"/>
            <a:ext cx="500517" cy="699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D564A7DB-1C0E-47C6-91DF-B46F1577EC4E}"/>
              </a:ext>
            </a:extLst>
          </p:cNvPr>
          <p:cNvGrpSpPr/>
          <p:nvPr/>
        </p:nvGrpSpPr>
        <p:grpSpPr>
          <a:xfrm>
            <a:off x="632671" y="4430706"/>
            <a:ext cx="892037" cy="1183887"/>
            <a:chOff x="632671" y="4430706"/>
            <a:chExt cx="892037" cy="1183887"/>
          </a:xfrm>
        </p:grpSpPr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886F924F-46D3-4D64-8CE9-340B0F917CFE}"/>
                </a:ext>
              </a:extLst>
            </p:cNvPr>
            <p:cNvSpPr/>
            <p:nvPr/>
          </p:nvSpPr>
          <p:spPr>
            <a:xfrm>
              <a:off x="632671" y="4430706"/>
              <a:ext cx="892037" cy="118388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E58C18C6-6C76-4CAE-8BAC-F5D4F5E65004}"/>
                </a:ext>
              </a:extLst>
            </p:cNvPr>
            <p:cNvSpPr/>
            <p:nvPr/>
          </p:nvSpPr>
          <p:spPr>
            <a:xfrm>
              <a:off x="769678" y="4608918"/>
              <a:ext cx="592426" cy="8774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BAA87B3-DC0D-45A2-BC5D-FC943ACB3ED8}"/>
              </a:ext>
            </a:extLst>
          </p:cNvPr>
          <p:cNvSpPr/>
          <p:nvPr/>
        </p:nvSpPr>
        <p:spPr>
          <a:xfrm>
            <a:off x="1691855" y="3061589"/>
            <a:ext cx="809151" cy="12167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4B68D9EA-9F9A-4518-A140-296E80355D9B}"/>
              </a:ext>
            </a:extLst>
          </p:cNvPr>
          <p:cNvSpPr/>
          <p:nvPr/>
        </p:nvSpPr>
        <p:spPr>
          <a:xfrm>
            <a:off x="1776358" y="3193278"/>
            <a:ext cx="662395" cy="9960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6207FF06-F81E-4CC4-8140-B609B4ED8F23}"/>
              </a:ext>
            </a:extLst>
          </p:cNvPr>
          <p:cNvSpPr/>
          <p:nvPr/>
        </p:nvSpPr>
        <p:spPr>
          <a:xfrm>
            <a:off x="479392" y="2587701"/>
            <a:ext cx="701023" cy="1183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B8280D72-1800-4C83-9EDB-C491D1B957E3}"/>
              </a:ext>
            </a:extLst>
          </p:cNvPr>
          <p:cNvSpPr/>
          <p:nvPr/>
        </p:nvSpPr>
        <p:spPr>
          <a:xfrm>
            <a:off x="615092" y="2775672"/>
            <a:ext cx="538874" cy="8942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E9F4610-C58E-4A96-8817-59593B976014}"/>
              </a:ext>
            </a:extLst>
          </p:cNvPr>
          <p:cNvGrpSpPr/>
          <p:nvPr/>
        </p:nvGrpSpPr>
        <p:grpSpPr>
          <a:xfrm>
            <a:off x="1944019" y="-132418"/>
            <a:ext cx="6883633" cy="5404371"/>
            <a:chOff x="1515987" y="-137762"/>
            <a:chExt cx="6883633" cy="5404371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8D231359-E123-4381-8C4D-5C12BB878234}"/>
                </a:ext>
              </a:extLst>
            </p:cNvPr>
            <p:cNvGrpSpPr/>
            <p:nvPr/>
          </p:nvGrpSpPr>
          <p:grpSpPr>
            <a:xfrm>
              <a:off x="1515987" y="-137762"/>
              <a:ext cx="6883633" cy="5404371"/>
              <a:chOff x="3981606" y="-137762"/>
              <a:chExt cx="6883633" cy="5404371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9" name="مخطط انسيابي: استخراج 5">
                <a:extLst>
                  <a:ext uri="{FF2B5EF4-FFF2-40B4-BE49-F238E27FC236}">
                    <a16:creationId xmlns:a16="http://schemas.microsoft.com/office/drawing/2014/main" id="{80E3FBFA-2571-4829-BB24-C3135E984E9F}"/>
                  </a:ext>
                </a:extLst>
              </p:cNvPr>
              <p:cNvSpPr/>
              <p:nvPr/>
            </p:nvSpPr>
            <p:spPr>
              <a:xfrm rot="19835685">
                <a:off x="3981606" y="-137762"/>
                <a:ext cx="6883633" cy="540437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bg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مخطط انسيابي: استخراج 5">
                <a:extLst>
                  <a:ext uri="{FF2B5EF4-FFF2-40B4-BE49-F238E27FC236}">
                    <a16:creationId xmlns:a16="http://schemas.microsoft.com/office/drawing/2014/main" id="{0C5921BE-9FA9-4045-8620-68B4393B7478}"/>
                  </a:ext>
                </a:extLst>
              </p:cNvPr>
              <p:cNvSpPr/>
              <p:nvPr/>
            </p:nvSpPr>
            <p:spPr>
              <a:xfrm rot="19835685">
                <a:off x="4474653" y="165410"/>
                <a:ext cx="5744260" cy="4364658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stretch>
                  <a:fillRect b="-6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مخطط انسيابي: استخراج 5">
                <a:extLst>
                  <a:ext uri="{FF2B5EF4-FFF2-40B4-BE49-F238E27FC236}">
                    <a16:creationId xmlns:a16="http://schemas.microsoft.com/office/drawing/2014/main" id="{0FCED3A5-3146-441D-8154-E3B4F57BD868}"/>
                  </a:ext>
                </a:extLst>
              </p:cNvPr>
              <p:cNvSpPr/>
              <p:nvPr/>
            </p:nvSpPr>
            <p:spPr>
              <a:xfrm rot="19835685">
                <a:off x="5383757" y="847358"/>
                <a:ext cx="4687650" cy="3913007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7196 h 7196"/>
                  <a:gd name="connsiteX1" fmla="*/ 5047 w 10000"/>
                  <a:gd name="connsiteY1" fmla="*/ 0 h 7196"/>
                  <a:gd name="connsiteX2" fmla="*/ 10000 w 10000"/>
                  <a:gd name="connsiteY2" fmla="*/ 7196 h 7196"/>
                  <a:gd name="connsiteX3" fmla="*/ 0 w 10000"/>
                  <a:gd name="connsiteY3" fmla="*/ 7196 h 7196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47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00"/>
                  <a:gd name="connsiteY0" fmla="*/ 10000 h 11066"/>
                  <a:gd name="connsiteX1" fmla="*/ 5047 w 10000"/>
                  <a:gd name="connsiteY1" fmla="*/ 0 h 11066"/>
                  <a:gd name="connsiteX2" fmla="*/ 10000 w 10000"/>
                  <a:gd name="connsiteY2" fmla="*/ 10000 h 11066"/>
                  <a:gd name="connsiteX3" fmla="*/ 5190 w 10000"/>
                  <a:gd name="connsiteY3" fmla="*/ 11066 h 11066"/>
                  <a:gd name="connsiteX4" fmla="*/ 0 w 10000"/>
                  <a:gd name="connsiteY4" fmla="*/ 10000 h 11066"/>
                  <a:gd name="connsiteX0" fmla="*/ 0 w 10095"/>
                  <a:gd name="connsiteY0" fmla="*/ 10000 h 11066"/>
                  <a:gd name="connsiteX1" fmla="*/ 5047 w 10095"/>
                  <a:gd name="connsiteY1" fmla="*/ 0 h 11066"/>
                  <a:gd name="connsiteX2" fmla="*/ 10095 w 10095"/>
                  <a:gd name="connsiteY2" fmla="*/ 10772 h 11066"/>
                  <a:gd name="connsiteX3" fmla="*/ 5190 w 10095"/>
                  <a:gd name="connsiteY3" fmla="*/ 11066 h 11066"/>
                  <a:gd name="connsiteX4" fmla="*/ 0 w 10095"/>
                  <a:gd name="connsiteY4" fmla="*/ 10000 h 11066"/>
                  <a:gd name="connsiteX0" fmla="*/ 0 w 10830"/>
                  <a:gd name="connsiteY0" fmla="*/ 11066 h 11066"/>
                  <a:gd name="connsiteX1" fmla="*/ 5782 w 10830"/>
                  <a:gd name="connsiteY1" fmla="*/ 0 h 11066"/>
                  <a:gd name="connsiteX2" fmla="*/ 10830 w 10830"/>
                  <a:gd name="connsiteY2" fmla="*/ 10772 h 11066"/>
                  <a:gd name="connsiteX3" fmla="*/ 5925 w 10830"/>
                  <a:gd name="connsiteY3" fmla="*/ 11066 h 11066"/>
                  <a:gd name="connsiteX4" fmla="*/ 0 w 10830"/>
                  <a:gd name="connsiteY4" fmla="*/ 11066 h 11066"/>
                  <a:gd name="connsiteX0" fmla="*/ 0 w 10830"/>
                  <a:gd name="connsiteY0" fmla="*/ 1624 h 1624"/>
                  <a:gd name="connsiteX1" fmla="*/ 5664 w 10830"/>
                  <a:gd name="connsiteY1" fmla="*/ 447 h 1624"/>
                  <a:gd name="connsiteX2" fmla="*/ 10830 w 10830"/>
                  <a:gd name="connsiteY2" fmla="*/ 1330 h 1624"/>
                  <a:gd name="connsiteX3" fmla="*/ 5925 w 10830"/>
                  <a:gd name="connsiteY3" fmla="*/ 1624 h 1624"/>
                  <a:gd name="connsiteX4" fmla="*/ 0 w 10830"/>
                  <a:gd name="connsiteY4" fmla="*/ 1624 h 1624"/>
                  <a:gd name="connsiteX0" fmla="*/ 0 w 10000"/>
                  <a:gd name="connsiteY0" fmla="*/ 67690 h 67690"/>
                  <a:gd name="connsiteX1" fmla="*/ 5077 w 10000"/>
                  <a:gd name="connsiteY1" fmla="*/ 0 h 67690"/>
                  <a:gd name="connsiteX2" fmla="*/ 10000 w 10000"/>
                  <a:gd name="connsiteY2" fmla="*/ 65880 h 67690"/>
                  <a:gd name="connsiteX3" fmla="*/ 5471 w 10000"/>
                  <a:gd name="connsiteY3" fmla="*/ 67690 h 67690"/>
                  <a:gd name="connsiteX4" fmla="*/ 0 w 10000"/>
                  <a:gd name="connsiteY4" fmla="*/ 67690 h 6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67690">
                    <a:moveTo>
                      <a:pt x="0" y="67690"/>
                    </a:moveTo>
                    <a:cubicBezTo>
                      <a:pt x="1553" y="47167"/>
                      <a:pt x="2648" y="17131"/>
                      <a:pt x="5077" y="0"/>
                    </a:cubicBezTo>
                    <a:cubicBezTo>
                      <a:pt x="7432" y="10795"/>
                      <a:pt x="8476" y="45356"/>
                      <a:pt x="10000" y="65880"/>
                    </a:cubicBezTo>
                    <a:cubicBezTo>
                      <a:pt x="8593" y="65954"/>
                      <a:pt x="9875" y="62862"/>
                      <a:pt x="5471" y="67690"/>
                    </a:cubicBezTo>
                    <a:lnTo>
                      <a:pt x="0" y="676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A2121D1E-C0CB-429A-846A-F3E81F33B04D}"/>
                </a:ext>
              </a:extLst>
            </p:cNvPr>
            <p:cNvSpPr txBox="1"/>
            <p:nvPr/>
          </p:nvSpPr>
          <p:spPr>
            <a:xfrm rot="19573682">
              <a:off x="4179698" y="2357827"/>
              <a:ext cx="27815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IQ" sz="2800" b="1" dirty="0">
                  <a:solidFill>
                    <a:schemeClr val="bg1"/>
                  </a:solidFill>
                </a:rPr>
                <a:t>هو كل عمل يبذل من غير مقابل ويكون بالمال أو بالجهد أو بالوقت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3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608</Words>
  <Application>Microsoft Office PowerPoint</Application>
  <PresentationFormat>شاشة عريضة</PresentationFormat>
  <Paragraphs>352</Paragraphs>
  <Slides>39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4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Lenono</dc:creator>
  <cp:lastModifiedBy>LenoVo</cp:lastModifiedBy>
  <cp:revision>120</cp:revision>
  <dcterms:created xsi:type="dcterms:W3CDTF">2020-01-11T19:10:52Z</dcterms:created>
  <dcterms:modified xsi:type="dcterms:W3CDTF">2020-10-06T21:30:45Z</dcterms:modified>
</cp:coreProperties>
</file>