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539F"/>
    <a:srgbClr val="05BCFE"/>
    <a:srgbClr val="FFC904"/>
    <a:srgbClr val="8F4CC3"/>
    <a:srgbClr val="843FB6"/>
    <a:srgbClr val="9CDC57"/>
    <a:srgbClr val="FF0C0C"/>
    <a:srgbClr val="000000"/>
    <a:srgbClr val="5F3F1F"/>
    <a:srgbClr val="744D2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660"/>
  </p:normalViewPr>
  <p:slideViewPr>
    <p:cSldViewPr snapToGrid="0">
      <p:cViewPr varScale="1">
        <p:scale>
          <a:sx n="83" d="100"/>
          <a:sy n="83" d="100"/>
        </p:scale>
        <p:origin x="-90" y="81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6218-47AC-444C-86B9-88BE97346752}" type="datetimeFigureOut">
              <a:rPr lang="en-GB" smtClean="0"/>
              <a:pPr/>
              <a:t>27/09/2020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5BB95-1504-4A9A-8FDA-B0CE65724F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56370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6218-47AC-444C-86B9-88BE97346752}" type="datetimeFigureOut">
              <a:rPr lang="en-GB" smtClean="0"/>
              <a:pPr/>
              <a:t>27/09/2020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5BB95-1504-4A9A-8FDA-B0CE65724F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43233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6218-47AC-444C-86B9-88BE97346752}" type="datetimeFigureOut">
              <a:rPr lang="en-GB" smtClean="0"/>
              <a:pPr/>
              <a:t>27/09/2020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5BB95-1504-4A9A-8FDA-B0CE65724F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78551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6218-47AC-444C-86B9-88BE97346752}" type="datetimeFigureOut">
              <a:rPr lang="en-GB" smtClean="0"/>
              <a:pPr/>
              <a:t>27/09/2020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5BB95-1504-4A9A-8FDA-B0CE65724F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65363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6218-47AC-444C-86B9-88BE97346752}" type="datetimeFigureOut">
              <a:rPr lang="en-GB" smtClean="0"/>
              <a:pPr/>
              <a:t>27/09/2020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5BB95-1504-4A9A-8FDA-B0CE65724F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04365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6218-47AC-444C-86B9-88BE97346752}" type="datetimeFigureOut">
              <a:rPr lang="en-GB" smtClean="0"/>
              <a:pPr/>
              <a:t>27/09/2020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5BB95-1504-4A9A-8FDA-B0CE65724F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53171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6218-47AC-444C-86B9-88BE97346752}" type="datetimeFigureOut">
              <a:rPr lang="en-GB" smtClean="0"/>
              <a:pPr/>
              <a:t>27/09/2020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5BB95-1504-4A9A-8FDA-B0CE65724F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05401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6218-47AC-444C-86B9-88BE97346752}" type="datetimeFigureOut">
              <a:rPr lang="en-GB" smtClean="0"/>
              <a:pPr/>
              <a:t>27/09/2020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5BB95-1504-4A9A-8FDA-B0CE65724F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22310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6218-47AC-444C-86B9-88BE97346752}" type="datetimeFigureOut">
              <a:rPr lang="en-GB" smtClean="0"/>
              <a:pPr/>
              <a:t>27/09/2020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5BB95-1504-4A9A-8FDA-B0CE65724F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41395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6218-47AC-444C-86B9-88BE97346752}" type="datetimeFigureOut">
              <a:rPr lang="en-GB" smtClean="0"/>
              <a:pPr/>
              <a:t>27/09/2020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5BB95-1504-4A9A-8FDA-B0CE65724F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61977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6218-47AC-444C-86B9-88BE97346752}" type="datetimeFigureOut">
              <a:rPr lang="en-GB" smtClean="0"/>
              <a:pPr/>
              <a:t>27/09/2020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5BB95-1504-4A9A-8FDA-B0CE65724F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42597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C6218-47AC-444C-86B9-88BE97346752}" type="datetimeFigureOut">
              <a:rPr lang="en-GB" smtClean="0"/>
              <a:pPr/>
              <a:t>27/09/2020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5BB95-1504-4A9A-8FDA-B0CE65724F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24205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Question 1"/>
          <p:cNvSpPr/>
          <p:nvPr/>
        </p:nvSpPr>
        <p:spPr>
          <a:xfrm>
            <a:off x="0" y="7327967"/>
            <a:ext cx="12192000" cy="1440000"/>
          </a:xfrm>
          <a:prstGeom prst="rect">
            <a:avLst/>
          </a:prstGeom>
          <a:solidFill>
            <a:srgbClr val="FFC000"/>
          </a:solidFill>
          <a:ln w="57150" cmpd="thickThin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ar-SA" sz="32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اذكري اثنين من</a:t>
            </a:r>
            <a:r>
              <a:rPr lang="ar-SA" sz="32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 فوائد </a:t>
            </a:r>
            <a:r>
              <a:rPr lang="ar-SA" sz="3200" dirty="0" err="1" smtClean="0">
                <a:solidFill>
                  <a:schemeClr val="tx1"/>
                </a:solidFill>
                <a:latin typeface="Arial Black" panose="020B0A04020102020204" pitchFamily="34" charset="0"/>
              </a:rPr>
              <a:t>الماء ؟</a:t>
            </a:r>
            <a:endParaRPr lang="en-GB" sz="32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58" name="Question 2"/>
          <p:cNvSpPr/>
          <p:nvPr/>
        </p:nvSpPr>
        <p:spPr>
          <a:xfrm>
            <a:off x="0" y="8880542"/>
            <a:ext cx="12192000" cy="1440000"/>
          </a:xfrm>
          <a:prstGeom prst="rect">
            <a:avLst/>
          </a:prstGeom>
          <a:solidFill>
            <a:srgbClr val="FFC000"/>
          </a:solidFill>
          <a:ln w="57150" cmpd="thickThin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ar-SA" sz="32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كان الرسول صلى الله عليه وسلم يتوضأ </a:t>
            </a:r>
            <a:r>
              <a:rPr lang="ar-SA" sz="3200" dirty="0" err="1" smtClean="0">
                <a:solidFill>
                  <a:schemeClr val="tx1"/>
                </a:solidFill>
                <a:latin typeface="Arial Black" panose="020B0A04020102020204" pitchFamily="34" charset="0"/>
              </a:rPr>
              <a:t>بـ..........</a:t>
            </a:r>
            <a:r>
              <a:rPr lang="ar-SA" sz="32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 ويغتسل </a:t>
            </a:r>
            <a:r>
              <a:rPr lang="ar-SA" sz="3200" dirty="0" err="1" smtClean="0">
                <a:solidFill>
                  <a:schemeClr val="tx1"/>
                </a:solidFill>
                <a:latin typeface="Arial Black" panose="020B0A04020102020204" pitchFamily="34" charset="0"/>
              </a:rPr>
              <a:t>بــ...........</a:t>
            </a:r>
            <a:endParaRPr lang="en-GB" sz="32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59" name="Question 3"/>
          <p:cNvSpPr/>
          <p:nvPr/>
        </p:nvSpPr>
        <p:spPr>
          <a:xfrm>
            <a:off x="0" y="10433117"/>
            <a:ext cx="12192000" cy="1440000"/>
          </a:xfrm>
          <a:prstGeom prst="rect">
            <a:avLst/>
          </a:prstGeom>
          <a:solidFill>
            <a:srgbClr val="FFC000"/>
          </a:solidFill>
          <a:ln w="57150" cmpd="thickThin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ar-SA" sz="32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عرفي الماء </a:t>
            </a:r>
            <a:r>
              <a:rPr lang="ar-SA" sz="3200" dirty="0" err="1" smtClean="0">
                <a:solidFill>
                  <a:schemeClr val="tx1"/>
                </a:solidFill>
                <a:latin typeface="Arial Black" panose="020B0A04020102020204" pitchFamily="34" charset="0"/>
              </a:rPr>
              <a:t>الطهور .</a:t>
            </a:r>
            <a:r>
              <a:rPr lang="ar-SA" sz="32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 وما </a:t>
            </a:r>
            <a:r>
              <a:rPr lang="ar-SA" sz="3200" dirty="0" err="1" smtClean="0">
                <a:solidFill>
                  <a:schemeClr val="tx1"/>
                </a:solidFill>
                <a:latin typeface="Arial Black" panose="020B0A04020102020204" pitchFamily="34" charset="0"/>
              </a:rPr>
              <a:t>حكم</a:t>
            </a:r>
            <a:r>
              <a:rPr lang="ar-SA" sz="3200" dirty="0" err="1" smtClean="0">
                <a:solidFill>
                  <a:schemeClr val="tx1"/>
                </a:solidFill>
                <a:latin typeface="Arial Black" panose="020B0A04020102020204" pitchFamily="34" charset="0"/>
              </a:rPr>
              <a:t>ه ؟</a:t>
            </a:r>
            <a:endParaRPr lang="en-GB" sz="32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60" name="Question 4"/>
          <p:cNvSpPr/>
          <p:nvPr/>
        </p:nvSpPr>
        <p:spPr>
          <a:xfrm>
            <a:off x="0" y="11985692"/>
            <a:ext cx="12192000" cy="1440000"/>
          </a:xfrm>
          <a:prstGeom prst="rect">
            <a:avLst/>
          </a:prstGeom>
          <a:solidFill>
            <a:srgbClr val="FFC000"/>
          </a:solidFill>
          <a:ln w="57150" cmpd="thickThin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ar-SA" sz="32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عرفي الماء </a:t>
            </a:r>
            <a:r>
              <a:rPr lang="ar-SA" sz="3200" dirty="0" err="1" smtClean="0">
                <a:solidFill>
                  <a:schemeClr val="tx1"/>
                </a:solidFill>
                <a:latin typeface="Arial Black" panose="020B0A04020102020204" pitchFamily="34" charset="0"/>
              </a:rPr>
              <a:t>النجس .</a:t>
            </a:r>
            <a:r>
              <a:rPr lang="ar-SA" sz="32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 وما </a:t>
            </a:r>
            <a:r>
              <a:rPr lang="ar-SA" sz="3200" dirty="0" err="1" smtClean="0">
                <a:solidFill>
                  <a:schemeClr val="tx1"/>
                </a:solidFill>
                <a:latin typeface="Arial Black" panose="020B0A04020102020204" pitchFamily="34" charset="0"/>
              </a:rPr>
              <a:t>حكمه ؟</a:t>
            </a:r>
            <a:endParaRPr lang="en-GB" sz="32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61" name="Question 5"/>
          <p:cNvSpPr/>
          <p:nvPr/>
        </p:nvSpPr>
        <p:spPr>
          <a:xfrm>
            <a:off x="0" y="13538267"/>
            <a:ext cx="12192000" cy="1440000"/>
          </a:xfrm>
          <a:prstGeom prst="rect">
            <a:avLst/>
          </a:prstGeom>
          <a:solidFill>
            <a:srgbClr val="FFC000"/>
          </a:solidFill>
          <a:ln w="57150" cmpd="thickThin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ar-SA" sz="32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مثلي لما </a:t>
            </a:r>
            <a:r>
              <a:rPr lang="ar-SA" sz="3200" dirty="0" err="1" smtClean="0">
                <a:solidFill>
                  <a:schemeClr val="tx1"/>
                </a:solidFill>
                <a:latin typeface="Arial Black" panose="020B0A04020102020204" pitchFamily="34" charset="0"/>
              </a:rPr>
              <a:t>يأ</a:t>
            </a:r>
            <a:r>
              <a:rPr lang="ar-SA" sz="32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ar-SA" sz="3200" dirty="0" err="1" smtClean="0">
                <a:solidFill>
                  <a:schemeClr val="tx1"/>
                </a:solidFill>
                <a:latin typeface="Arial Black" panose="020B0A04020102020204" pitchFamily="34" charset="0"/>
              </a:rPr>
              <a:t>تي</a:t>
            </a:r>
            <a:r>
              <a:rPr lang="ar-SA" sz="32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 : الماء </a:t>
            </a:r>
            <a:r>
              <a:rPr lang="ar-SA" sz="3200" dirty="0" err="1" smtClean="0">
                <a:solidFill>
                  <a:schemeClr val="tx1"/>
                </a:solidFill>
                <a:latin typeface="Arial Black" panose="020B0A04020102020204" pitchFamily="34" charset="0"/>
              </a:rPr>
              <a:t>الطهور .</a:t>
            </a:r>
            <a:r>
              <a:rPr lang="ar-SA" sz="32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 الماء النجس</a:t>
            </a:r>
            <a:endParaRPr lang="en-GB" sz="32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62" name="Question 6"/>
          <p:cNvSpPr/>
          <p:nvPr/>
        </p:nvSpPr>
        <p:spPr>
          <a:xfrm>
            <a:off x="0" y="15098860"/>
            <a:ext cx="12192000" cy="1440000"/>
          </a:xfrm>
          <a:prstGeom prst="rect">
            <a:avLst/>
          </a:prstGeom>
          <a:solidFill>
            <a:srgbClr val="00B050"/>
          </a:solidFill>
          <a:ln w="57150" cmpd="thickThin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ar-SA" sz="32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عددي مصادر الماء الطهور </a:t>
            </a:r>
            <a:endParaRPr lang="en-GB" sz="32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63" name="Question 7"/>
          <p:cNvSpPr/>
          <p:nvPr/>
        </p:nvSpPr>
        <p:spPr>
          <a:xfrm>
            <a:off x="0" y="16651435"/>
            <a:ext cx="12192000" cy="1440000"/>
          </a:xfrm>
          <a:prstGeom prst="rect">
            <a:avLst/>
          </a:prstGeom>
          <a:solidFill>
            <a:srgbClr val="00B050"/>
          </a:solidFill>
          <a:ln w="57150" cmpd="thickThin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ar-SA" sz="32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ما حكم  البول في الماء الراكد مع الدليل </a:t>
            </a:r>
            <a:endParaRPr lang="en-GB" sz="32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64" name="Question 8"/>
          <p:cNvSpPr/>
          <p:nvPr/>
        </p:nvSpPr>
        <p:spPr>
          <a:xfrm>
            <a:off x="0" y="18204010"/>
            <a:ext cx="12192000" cy="1440000"/>
          </a:xfrm>
          <a:prstGeom prst="rect">
            <a:avLst/>
          </a:prstGeom>
          <a:solidFill>
            <a:srgbClr val="00B050"/>
          </a:solidFill>
          <a:ln w="57150" cmpd="thickThin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ar-SA" sz="32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ما حكم الوضوء بماء </a:t>
            </a:r>
            <a:r>
              <a:rPr lang="ar-SA" sz="3200" dirty="0" err="1" smtClean="0">
                <a:solidFill>
                  <a:schemeClr val="tx1"/>
                </a:solidFill>
                <a:latin typeface="Arial Black" panose="020B0A04020102020204" pitchFamily="34" charset="0"/>
              </a:rPr>
              <a:t>البحر؟</a:t>
            </a:r>
            <a:r>
              <a:rPr lang="ar-SA" sz="32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endParaRPr lang="en-GB" sz="32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65" name="Question 9"/>
          <p:cNvSpPr/>
          <p:nvPr/>
        </p:nvSpPr>
        <p:spPr>
          <a:xfrm>
            <a:off x="0" y="19756585"/>
            <a:ext cx="12192000" cy="1440000"/>
          </a:xfrm>
          <a:prstGeom prst="rect">
            <a:avLst/>
          </a:prstGeom>
          <a:solidFill>
            <a:srgbClr val="00B050"/>
          </a:solidFill>
          <a:ln w="57150" cmpd="thickThin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ar-SA" sz="32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ما حكم التطهر بماء اختلط بحبر كثير حتى صار حبرا</a:t>
            </a:r>
            <a:endParaRPr lang="en-GB" sz="32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66" name="Question 10"/>
          <p:cNvSpPr/>
          <p:nvPr/>
        </p:nvSpPr>
        <p:spPr>
          <a:xfrm>
            <a:off x="0" y="21309160"/>
            <a:ext cx="12192000" cy="1440000"/>
          </a:xfrm>
          <a:prstGeom prst="rect">
            <a:avLst/>
          </a:prstGeom>
          <a:solidFill>
            <a:srgbClr val="00B050"/>
          </a:solidFill>
          <a:ln w="57150" cmpd="thickThin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ar-SA" sz="3200" smtClean="0">
                <a:solidFill>
                  <a:schemeClr val="tx1"/>
                </a:solidFill>
                <a:latin typeface="Arial Black" panose="020B0A04020102020204" pitchFamily="34" charset="0"/>
              </a:rPr>
              <a:t>ما وجبنا </a:t>
            </a:r>
            <a:r>
              <a:rPr lang="ar-SA" sz="32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تجاه نعمة </a:t>
            </a:r>
            <a:r>
              <a:rPr lang="ar-SA" sz="3200" dirty="0" err="1" smtClean="0">
                <a:solidFill>
                  <a:schemeClr val="tx1"/>
                </a:solidFill>
                <a:latin typeface="Arial Black" panose="020B0A04020102020204" pitchFamily="34" charset="0"/>
              </a:rPr>
              <a:t>الماء ؟</a:t>
            </a:r>
            <a:endParaRPr lang="en-GB" sz="32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pic>
        <p:nvPicPr>
          <p:cNvPr id="144" name="Clouds BG Image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156000 w 12192000"/>
              <a:gd name="connsiteY5" fmla="*/ 5419565 h 6858000"/>
              <a:gd name="connsiteX6" fmla="*/ 156000 w 12192000"/>
              <a:gd name="connsiteY6" fmla="*/ 6679565 h 6858000"/>
              <a:gd name="connsiteX7" fmla="*/ 12036000 w 12192000"/>
              <a:gd name="connsiteY7" fmla="*/ 6679565 h 6858000"/>
              <a:gd name="connsiteX8" fmla="*/ 12036000 w 12192000"/>
              <a:gd name="connsiteY8" fmla="*/ 5419565 h 6858000"/>
              <a:gd name="connsiteX9" fmla="*/ 156000 w 12192000"/>
              <a:gd name="connsiteY9" fmla="*/ 541956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156000" y="5419565"/>
                </a:moveTo>
                <a:lnTo>
                  <a:pt x="156000" y="6679565"/>
                </a:lnTo>
                <a:lnTo>
                  <a:pt x="12036000" y="6679565"/>
                </a:lnTo>
                <a:lnTo>
                  <a:pt x="12036000" y="5419565"/>
                </a:lnTo>
                <a:lnTo>
                  <a:pt x="156000" y="5419565"/>
                </a:lnTo>
                <a:close/>
              </a:path>
            </a:pathLst>
          </a:custGeom>
        </p:spPr>
      </p:pic>
      <p:grpSp>
        <p:nvGrpSpPr>
          <p:cNvPr id="171" name="Logo"/>
          <p:cNvGrpSpPr/>
          <p:nvPr/>
        </p:nvGrpSpPr>
        <p:grpSpPr>
          <a:xfrm>
            <a:off x="11261161" y="6661592"/>
            <a:ext cx="850144" cy="200055"/>
            <a:chOff x="208099" y="5042901"/>
            <a:chExt cx="850144" cy="200055"/>
          </a:xfrm>
        </p:grpSpPr>
        <p:pic>
          <p:nvPicPr>
            <p:cNvPr id="169" name="Image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08099" y="5052929"/>
              <a:ext cx="180000" cy="180000"/>
            </a:xfrm>
            <a:prstGeom prst="rect">
              <a:avLst/>
            </a:prstGeom>
          </p:spPr>
        </p:pic>
        <p:sp>
          <p:nvSpPr>
            <p:cNvPr id="170" name="Text"/>
            <p:cNvSpPr/>
            <p:nvPr/>
          </p:nvSpPr>
          <p:spPr>
            <a:xfrm>
              <a:off x="298099" y="5042901"/>
              <a:ext cx="760144" cy="20005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700" cap="none" spc="0" dirty="0">
                  <a:ln w="0"/>
                  <a:solidFill>
                    <a:srgbClr val="29539F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Black" panose="020B0A04020102020204" pitchFamily="34" charset="0"/>
                </a:rPr>
                <a:t>tekhnologic</a:t>
              </a:r>
            </a:p>
          </p:txBody>
        </p:sp>
      </p:grpSp>
      <p:grpSp>
        <p:nvGrpSpPr>
          <p:cNvPr id="121" name="Balloon 1"/>
          <p:cNvGrpSpPr/>
          <p:nvPr/>
        </p:nvGrpSpPr>
        <p:grpSpPr>
          <a:xfrm>
            <a:off x="2695339" y="1337521"/>
            <a:ext cx="1728169" cy="2636602"/>
            <a:chOff x="2695339" y="1337521"/>
            <a:chExt cx="1728169" cy="2636602"/>
          </a:xfrm>
        </p:grpSpPr>
        <p:sp>
          <p:nvSpPr>
            <p:cNvPr id="120" name="String 1"/>
            <p:cNvSpPr/>
            <p:nvPr/>
          </p:nvSpPr>
          <p:spPr>
            <a:xfrm>
              <a:off x="3575538" y="2590800"/>
              <a:ext cx="847970" cy="1383323"/>
            </a:xfrm>
            <a:custGeom>
              <a:avLst/>
              <a:gdLst>
                <a:gd name="connsiteX0" fmla="*/ 0 w 847970"/>
                <a:gd name="connsiteY0" fmla="*/ 0 h 1383323"/>
                <a:gd name="connsiteX1" fmla="*/ 140677 w 847970"/>
                <a:gd name="connsiteY1" fmla="*/ 246185 h 1383323"/>
                <a:gd name="connsiteX2" fmla="*/ 175847 w 847970"/>
                <a:gd name="connsiteY2" fmla="*/ 593969 h 1383323"/>
                <a:gd name="connsiteX3" fmla="*/ 355600 w 847970"/>
                <a:gd name="connsiteY3" fmla="*/ 879231 h 1383323"/>
                <a:gd name="connsiteX4" fmla="*/ 605693 w 847970"/>
                <a:gd name="connsiteY4" fmla="*/ 1019908 h 1383323"/>
                <a:gd name="connsiteX5" fmla="*/ 847970 w 847970"/>
                <a:gd name="connsiteY5" fmla="*/ 1383323 h 1383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47970" h="1383323">
                  <a:moveTo>
                    <a:pt x="0" y="0"/>
                  </a:moveTo>
                  <a:cubicBezTo>
                    <a:pt x="55684" y="73595"/>
                    <a:pt x="111369" y="147190"/>
                    <a:pt x="140677" y="246185"/>
                  </a:cubicBezTo>
                  <a:cubicBezTo>
                    <a:pt x="169985" y="345180"/>
                    <a:pt x="140026" y="488461"/>
                    <a:pt x="175847" y="593969"/>
                  </a:cubicBezTo>
                  <a:cubicBezTo>
                    <a:pt x="211668" y="699477"/>
                    <a:pt x="283959" y="808241"/>
                    <a:pt x="355600" y="879231"/>
                  </a:cubicBezTo>
                  <a:cubicBezTo>
                    <a:pt x="427241" y="950221"/>
                    <a:pt x="523631" y="935893"/>
                    <a:pt x="605693" y="1019908"/>
                  </a:cubicBezTo>
                  <a:cubicBezTo>
                    <a:pt x="687755" y="1103923"/>
                    <a:pt x="812150" y="1322754"/>
                    <a:pt x="847970" y="1383323"/>
                  </a:cubicBezTo>
                </a:path>
              </a:pathLst>
            </a:custGeom>
            <a:noFill/>
            <a:ln w="28575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6" name="Balloon 1"/>
            <p:cNvSpPr/>
            <p:nvPr/>
          </p:nvSpPr>
          <p:spPr>
            <a:xfrm rot="19563144">
              <a:off x="2695339" y="1337521"/>
              <a:ext cx="1080000" cy="1440000"/>
            </a:xfrm>
            <a:custGeom>
              <a:avLst/>
              <a:gdLst>
                <a:gd name="connsiteX0" fmla="*/ 408846 w 1082572"/>
                <a:gd name="connsiteY0" fmla="*/ 1592771 h 1605566"/>
                <a:gd name="connsiteX1" fmla="*/ 484548 w 1082572"/>
                <a:gd name="connsiteY1" fmla="*/ 1471249 h 1605566"/>
                <a:gd name="connsiteX2" fmla="*/ 438728 w 1082572"/>
                <a:gd name="connsiteY2" fmla="*/ 1397540 h 1605566"/>
                <a:gd name="connsiteX3" fmla="*/ 233536 w 1082572"/>
                <a:gd name="connsiteY3" fmla="*/ 1062857 h 1605566"/>
                <a:gd name="connsiteX4" fmla="*/ 80140 w 1082572"/>
                <a:gd name="connsiteY4" fmla="*/ 817822 h 1605566"/>
                <a:gd name="connsiteX5" fmla="*/ 20375 w 1082572"/>
                <a:gd name="connsiteY5" fmla="*/ 680363 h 1605566"/>
                <a:gd name="connsiteX6" fmla="*/ 454 w 1082572"/>
                <a:gd name="connsiteY6" fmla="*/ 544896 h 1605566"/>
                <a:gd name="connsiteX7" fmla="*/ 36313 w 1082572"/>
                <a:gd name="connsiteY7" fmla="*/ 343689 h 1605566"/>
                <a:gd name="connsiteX8" fmla="*/ 143889 w 1082572"/>
                <a:gd name="connsiteY8" fmla="*/ 176347 h 1605566"/>
                <a:gd name="connsiteX9" fmla="*/ 305254 w 1082572"/>
                <a:gd name="connsiteY9" fmla="*/ 56818 h 1605566"/>
                <a:gd name="connsiteX10" fmla="*/ 472595 w 1082572"/>
                <a:gd name="connsiteY10" fmla="*/ 7014 h 1605566"/>
                <a:gd name="connsiteX11" fmla="*/ 629975 w 1082572"/>
                <a:gd name="connsiteY11" fmla="*/ 5022 h 1605566"/>
                <a:gd name="connsiteX12" fmla="*/ 771419 w 1082572"/>
                <a:gd name="connsiteY12" fmla="*/ 50842 h 1605566"/>
                <a:gd name="connsiteX13" fmla="*/ 906885 w 1082572"/>
                <a:gd name="connsiteY13" fmla="*/ 138496 h 1605566"/>
                <a:gd name="connsiteX14" fmla="*/ 1010477 w 1082572"/>
                <a:gd name="connsiteY14" fmla="*/ 269979 h 1605566"/>
                <a:gd name="connsiteX15" fmla="*/ 1066258 w 1082572"/>
                <a:gd name="connsiteY15" fmla="*/ 407438 h 1605566"/>
                <a:gd name="connsiteX16" fmla="*/ 1082195 w 1082572"/>
                <a:gd name="connsiteY16" fmla="*/ 554857 h 1605566"/>
                <a:gd name="connsiteX17" fmla="*/ 1054305 w 1082572"/>
                <a:gd name="connsiteY17" fmla="*/ 710246 h 1605566"/>
                <a:gd name="connsiteX18" fmla="*/ 976611 w 1082572"/>
                <a:gd name="connsiteY18" fmla="*/ 873602 h 1605566"/>
                <a:gd name="connsiteX19" fmla="*/ 902901 w 1082572"/>
                <a:gd name="connsiteY19" fmla="*/ 979187 h 1605566"/>
                <a:gd name="connsiteX20" fmla="*/ 779387 w 1082572"/>
                <a:gd name="connsiteY20" fmla="*/ 1176410 h 1605566"/>
                <a:gd name="connsiteX21" fmla="*/ 677787 w 1082572"/>
                <a:gd name="connsiteY21" fmla="*/ 1343751 h 1605566"/>
                <a:gd name="connsiteX22" fmla="*/ 596109 w 1082572"/>
                <a:gd name="connsiteY22" fmla="*/ 1467265 h 1605566"/>
                <a:gd name="connsiteX23" fmla="*/ 677787 w 1082572"/>
                <a:gd name="connsiteY23" fmla="*/ 1600740 h 1605566"/>
                <a:gd name="connsiteX24" fmla="*/ 586148 w 1082572"/>
                <a:gd name="connsiteY24" fmla="*/ 1578826 h 1605566"/>
                <a:gd name="connsiteX25" fmla="*/ 534352 w 1082572"/>
                <a:gd name="connsiteY25" fmla="*/ 1604724 h 1605566"/>
                <a:gd name="connsiteX26" fmla="*/ 488532 w 1082572"/>
                <a:gd name="connsiteY26" fmla="*/ 1580818 h 1605566"/>
                <a:gd name="connsiteX27" fmla="*/ 408846 w 1082572"/>
                <a:gd name="connsiteY27" fmla="*/ 1592771 h 1605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082572" h="1605566">
                  <a:moveTo>
                    <a:pt x="408846" y="1592771"/>
                  </a:moveTo>
                  <a:cubicBezTo>
                    <a:pt x="408182" y="1574510"/>
                    <a:pt x="479568" y="1503787"/>
                    <a:pt x="484548" y="1471249"/>
                  </a:cubicBezTo>
                  <a:cubicBezTo>
                    <a:pt x="489528" y="1438711"/>
                    <a:pt x="438728" y="1397540"/>
                    <a:pt x="438728" y="1397540"/>
                  </a:cubicBezTo>
                  <a:lnTo>
                    <a:pt x="233536" y="1062857"/>
                  </a:lnTo>
                  <a:cubicBezTo>
                    <a:pt x="173771" y="966237"/>
                    <a:pt x="115667" y="881571"/>
                    <a:pt x="80140" y="817822"/>
                  </a:cubicBezTo>
                  <a:cubicBezTo>
                    <a:pt x="44613" y="754073"/>
                    <a:pt x="33656" y="725851"/>
                    <a:pt x="20375" y="680363"/>
                  </a:cubicBezTo>
                  <a:cubicBezTo>
                    <a:pt x="7094" y="634875"/>
                    <a:pt x="-2202" y="601008"/>
                    <a:pt x="454" y="544896"/>
                  </a:cubicBezTo>
                  <a:cubicBezTo>
                    <a:pt x="3110" y="488784"/>
                    <a:pt x="12407" y="405114"/>
                    <a:pt x="36313" y="343689"/>
                  </a:cubicBezTo>
                  <a:cubicBezTo>
                    <a:pt x="60219" y="282264"/>
                    <a:pt x="99065" y="224159"/>
                    <a:pt x="143889" y="176347"/>
                  </a:cubicBezTo>
                  <a:cubicBezTo>
                    <a:pt x="188712" y="128535"/>
                    <a:pt x="250470" y="85040"/>
                    <a:pt x="305254" y="56818"/>
                  </a:cubicBezTo>
                  <a:cubicBezTo>
                    <a:pt x="360038" y="28596"/>
                    <a:pt x="418475" y="15647"/>
                    <a:pt x="472595" y="7014"/>
                  </a:cubicBezTo>
                  <a:cubicBezTo>
                    <a:pt x="526715" y="-1619"/>
                    <a:pt x="580171" y="-2283"/>
                    <a:pt x="629975" y="5022"/>
                  </a:cubicBezTo>
                  <a:cubicBezTo>
                    <a:pt x="679779" y="12327"/>
                    <a:pt x="725267" y="28596"/>
                    <a:pt x="771419" y="50842"/>
                  </a:cubicBezTo>
                  <a:cubicBezTo>
                    <a:pt x="817571" y="73088"/>
                    <a:pt x="867042" y="101973"/>
                    <a:pt x="906885" y="138496"/>
                  </a:cubicBezTo>
                  <a:cubicBezTo>
                    <a:pt x="946728" y="175019"/>
                    <a:pt x="983915" y="225155"/>
                    <a:pt x="1010477" y="269979"/>
                  </a:cubicBezTo>
                  <a:cubicBezTo>
                    <a:pt x="1037039" y="314803"/>
                    <a:pt x="1054305" y="359958"/>
                    <a:pt x="1066258" y="407438"/>
                  </a:cubicBezTo>
                  <a:cubicBezTo>
                    <a:pt x="1078211" y="454918"/>
                    <a:pt x="1084187" y="504389"/>
                    <a:pt x="1082195" y="554857"/>
                  </a:cubicBezTo>
                  <a:cubicBezTo>
                    <a:pt x="1080203" y="605325"/>
                    <a:pt x="1071902" y="657122"/>
                    <a:pt x="1054305" y="710246"/>
                  </a:cubicBezTo>
                  <a:cubicBezTo>
                    <a:pt x="1036708" y="763370"/>
                    <a:pt x="1001845" y="828779"/>
                    <a:pt x="976611" y="873602"/>
                  </a:cubicBezTo>
                  <a:cubicBezTo>
                    <a:pt x="951377" y="918425"/>
                    <a:pt x="935772" y="928719"/>
                    <a:pt x="902901" y="979187"/>
                  </a:cubicBezTo>
                  <a:cubicBezTo>
                    <a:pt x="870030" y="1029655"/>
                    <a:pt x="816906" y="1115649"/>
                    <a:pt x="779387" y="1176410"/>
                  </a:cubicBezTo>
                  <a:cubicBezTo>
                    <a:pt x="741868" y="1237171"/>
                    <a:pt x="708333" y="1295275"/>
                    <a:pt x="677787" y="1343751"/>
                  </a:cubicBezTo>
                  <a:cubicBezTo>
                    <a:pt x="647241" y="1392227"/>
                    <a:pt x="596109" y="1424434"/>
                    <a:pt x="596109" y="1467265"/>
                  </a:cubicBezTo>
                  <a:cubicBezTo>
                    <a:pt x="596109" y="1510096"/>
                    <a:pt x="679447" y="1582147"/>
                    <a:pt x="677787" y="1600740"/>
                  </a:cubicBezTo>
                  <a:cubicBezTo>
                    <a:pt x="676127" y="1619333"/>
                    <a:pt x="610054" y="1578162"/>
                    <a:pt x="586148" y="1578826"/>
                  </a:cubicBezTo>
                  <a:cubicBezTo>
                    <a:pt x="562242" y="1579490"/>
                    <a:pt x="550621" y="1604392"/>
                    <a:pt x="534352" y="1604724"/>
                  </a:cubicBezTo>
                  <a:cubicBezTo>
                    <a:pt x="518083" y="1605056"/>
                    <a:pt x="509118" y="1582146"/>
                    <a:pt x="488532" y="1580818"/>
                  </a:cubicBezTo>
                  <a:cubicBezTo>
                    <a:pt x="467946" y="1579490"/>
                    <a:pt x="409510" y="1611032"/>
                    <a:pt x="408846" y="159277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381000" h="1206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3" name="Balloon 2"/>
          <p:cNvGrpSpPr/>
          <p:nvPr/>
        </p:nvGrpSpPr>
        <p:grpSpPr>
          <a:xfrm>
            <a:off x="3140067" y="845698"/>
            <a:ext cx="1592148" cy="2792364"/>
            <a:chOff x="3140067" y="845698"/>
            <a:chExt cx="1592148" cy="2792364"/>
          </a:xfrm>
        </p:grpSpPr>
        <p:sp>
          <p:nvSpPr>
            <p:cNvPr id="122" name="String 2"/>
            <p:cNvSpPr/>
            <p:nvPr/>
          </p:nvSpPr>
          <p:spPr>
            <a:xfrm>
              <a:off x="3942862" y="2168769"/>
              <a:ext cx="789353" cy="1469293"/>
            </a:xfrm>
            <a:custGeom>
              <a:avLst/>
              <a:gdLst>
                <a:gd name="connsiteX0" fmla="*/ 0 w 789353"/>
                <a:gd name="connsiteY0" fmla="*/ 0 h 1469293"/>
                <a:gd name="connsiteX1" fmla="*/ 105507 w 789353"/>
                <a:gd name="connsiteY1" fmla="*/ 222739 h 1469293"/>
                <a:gd name="connsiteX2" fmla="*/ 496276 w 789353"/>
                <a:gd name="connsiteY2" fmla="*/ 504093 h 1469293"/>
                <a:gd name="connsiteX3" fmla="*/ 691661 w 789353"/>
                <a:gd name="connsiteY3" fmla="*/ 898769 h 1469293"/>
                <a:gd name="connsiteX4" fmla="*/ 789353 w 789353"/>
                <a:gd name="connsiteY4" fmla="*/ 1469293 h 1469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9353" h="1469293">
                  <a:moveTo>
                    <a:pt x="0" y="0"/>
                  </a:moveTo>
                  <a:cubicBezTo>
                    <a:pt x="11397" y="69362"/>
                    <a:pt x="22794" y="138724"/>
                    <a:pt x="105507" y="222739"/>
                  </a:cubicBezTo>
                  <a:cubicBezTo>
                    <a:pt x="188220" y="306755"/>
                    <a:pt x="398584" y="391421"/>
                    <a:pt x="496276" y="504093"/>
                  </a:cubicBezTo>
                  <a:cubicBezTo>
                    <a:pt x="593968" y="616765"/>
                    <a:pt x="642815" y="737902"/>
                    <a:pt x="691661" y="898769"/>
                  </a:cubicBezTo>
                  <a:cubicBezTo>
                    <a:pt x="740507" y="1059636"/>
                    <a:pt x="764930" y="1264464"/>
                    <a:pt x="789353" y="1469293"/>
                  </a:cubicBezTo>
                </a:path>
              </a:pathLst>
            </a:custGeom>
            <a:noFill/>
            <a:ln w="28575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0" name="Balloon 2"/>
            <p:cNvSpPr/>
            <p:nvPr/>
          </p:nvSpPr>
          <p:spPr>
            <a:xfrm rot="20167111">
              <a:off x="3140067" y="845698"/>
              <a:ext cx="1080000" cy="1440000"/>
            </a:xfrm>
            <a:custGeom>
              <a:avLst/>
              <a:gdLst>
                <a:gd name="connsiteX0" fmla="*/ 408846 w 1082572"/>
                <a:gd name="connsiteY0" fmla="*/ 1592771 h 1605566"/>
                <a:gd name="connsiteX1" fmla="*/ 484548 w 1082572"/>
                <a:gd name="connsiteY1" fmla="*/ 1471249 h 1605566"/>
                <a:gd name="connsiteX2" fmla="*/ 438728 w 1082572"/>
                <a:gd name="connsiteY2" fmla="*/ 1397540 h 1605566"/>
                <a:gd name="connsiteX3" fmla="*/ 233536 w 1082572"/>
                <a:gd name="connsiteY3" fmla="*/ 1062857 h 1605566"/>
                <a:gd name="connsiteX4" fmla="*/ 80140 w 1082572"/>
                <a:gd name="connsiteY4" fmla="*/ 817822 h 1605566"/>
                <a:gd name="connsiteX5" fmla="*/ 20375 w 1082572"/>
                <a:gd name="connsiteY5" fmla="*/ 680363 h 1605566"/>
                <a:gd name="connsiteX6" fmla="*/ 454 w 1082572"/>
                <a:gd name="connsiteY6" fmla="*/ 544896 h 1605566"/>
                <a:gd name="connsiteX7" fmla="*/ 36313 w 1082572"/>
                <a:gd name="connsiteY7" fmla="*/ 343689 h 1605566"/>
                <a:gd name="connsiteX8" fmla="*/ 143889 w 1082572"/>
                <a:gd name="connsiteY8" fmla="*/ 176347 h 1605566"/>
                <a:gd name="connsiteX9" fmla="*/ 305254 w 1082572"/>
                <a:gd name="connsiteY9" fmla="*/ 56818 h 1605566"/>
                <a:gd name="connsiteX10" fmla="*/ 472595 w 1082572"/>
                <a:gd name="connsiteY10" fmla="*/ 7014 h 1605566"/>
                <a:gd name="connsiteX11" fmla="*/ 629975 w 1082572"/>
                <a:gd name="connsiteY11" fmla="*/ 5022 h 1605566"/>
                <a:gd name="connsiteX12" fmla="*/ 771419 w 1082572"/>
                <a:gd name="connsiteY12" fmla="*/ 50842 h 1605566"/>
                <a:gd name="connsiteX13" fmla="*/ 906885 w 1082572"/>
                <a:gd name="connsiteY13" fmla="*/ 138496 h 1605566"/>
                <a:gd name="connsiteX14" fmla="*/ 1010477 w 1082572"/>
                <a:gd name="connsiteY14" fmla="*/ 269979 h 1605566"/>
                <a:gd name="connsiteX15" fmla="*/ 1066258 w 1082572"/>
                <a:gd name="connsiteY15" fmla="*/ 407438 h 1605566"/>
                <a:gd name="connsiteX16" fmla="*/ 1082195 w 1082572"/>
                <a:gd name="connsiteY16" fmla="*/ 554857 h 1605566"/>
                <a:gd name="connsiteX17" fmla="*/ 1054305 w 1082572"/>
                <a:gd name="connsiteY17" fmla="*/ 710246 h 1605566"/>
                <a:gd name="connsiteX18" fmla="*/ 976611 w 1082572"/>
                <a:gd name="connsiteY18" fmla="*/ 873602 h 1605566"/>
                <a:gd name="connsiteX19" fmla="*/ 902901 w 1082572"/>
                <a:gd name="connsiteY19" fmla="*/ 979187 h 1605566"/>
                <a:gd name="connsiteX20" fmla="*/ 779387 w 1082572"/>
                <a:gd name="connsiteY20" fmla="*/ 1176410 h 1605566"/>
                <a:gd name="connsiteX21" fmla="*/ 677787 w 1082572"/>
                <a:gd name="connsiteY21" fmla="*/ 1343751 h 1605566"/>
                <a:gd name="connsiteX22" fmla="*/ 596109 w 1082572"/>
                <a:gd name="connsiteY22" fmla="*/ 1467265 h 1605566"/>
                <a:gd name="connsiteX23" fmla="*/ 677787 w 1082572"/>
                <a:gd name="connsiteY23" fmla="*/ 1600740 h 1605566"/>
                <a:gd name="connsiteX24" fmla="*/ 586148 w 1082572"/>
                <a:gd name="connsiteY24" fmla="*/ 1578826 h 1605566"/>
                <a:gd name="connsiteX25" fmla="*/ 534352 w 1082572"/>
                <a:gd name="connsiteY25" fmla="*/ 1604724 h 1605566"/>
                <a:gd name="connsiteX26" fmla="*/ 488532 w 1082572"/>
                <a:gd name="connsiteY26" fmla="*/ 1580818 h 1605566"/>
                <a:gd name="connsiteX27" fmla="*/ 408846 w 1082572"/>
                <a:gd name="connsiteY27" fmla="*/ 1592771 h 1605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082572" h="1605566">
                  <a:moveTo>
                    <a:pt x="408846" y="1592771"/>
                  </a:moveTo>
                  <a:cubicBezTo>
                    <a:pt x="408182" y="1574510"/>
                    <a:pt x="479568" y="1503787"/>
                    <a:pt x="484548" y="1471249"/>
                  </a:cubicBezTo>
                  <a:cubicBezTo>
                    <a:pt x="489528" y="1438711"/>
                    <a:pt x="438728" y="1397540"/>
                    <a:pt x="438728" y="1397540"/>
                  </a:cubicBezTo>
                  <a:lnTo>
                    <a:pt x="233536" y="1062857"/>
                  </a:lnTo>
                  <a:cubicBezTo>
                    <a:pt x="173771" y="966237"/>
                    <a:pt x="115667" y="881571"/>
                    <a:pt x="80140" y="817822"/>
                  </a:cubicBezTo>
                  <a:cubicBezTo>
                    <a:pt x="44613" y="754073"/>
                    <a:pt x="33656" y="725851"/>
                    <a:pt x="20375" y="680363"/>
                  </a:cubicBezTo>
                  <a:cubicBezTo>
                    <a:pt x="7094" y="634875"/>
                    <a:pt x="-2202" y="601008"/>
                    <a:pt x="454" y="544896"/>
                  </a:cubicBezTo>
                  <a:cubicBezTo>
                    <a:pt x="3110" y="488784"/>
                    <a:pt x="12407" y="405114"/>
                    <a:pt x="36313" y="343689"/>
                  </a:cubicBezTo>
                  <a:cubicBezTo>
                    <a:pt x="60219" y="282264"/>
                    <a:pt x="99065" y="224159"/>
                    <a:pt x="143889" y="176347"/>
                  </a:cubicBezTo>
                  <a:cubicBezTo>
                    <a:pt x="188712" y="128535"/>
                    <a:pt x="250470" y="85040"/>
                    <a:pt x="305254" y="56818"/>
                  </a:cubicBezTo>
                  <a:cubicBezTo>
                    <a:pt x="360038" y="28596"/>
                    <a:pt x="418475" y="15647"/>
                    <a:pt x="472595" y="7014"/>
                  </a:cubicBezTo>
                  <a:cubicBezTo>
                    <a:pt x="526715" y="-1619"/>
                    <a:pt x="580171" y="-2283"/>
                    <a:pt x="629975" y="5022"/>
                  </a:cubicBezTo>
                  <a:cubicBezTo>
                    <a:pt x="679779" y="12327"/>
                    <a:pt x="725267" y="28596"/>
                    <a:pt x="771419" y="50842"/>
                  </a:cubicBezTo>
                  <a:cubicBezTo>
                    <a:pt x="817571" y="73088"/>
                    <a:pt x="867042" y="101973"/>
                    <a:pt x="906885" y="138496"/>
                  </a:cubicBezTo>
                  <a:cubicBezTo>
                    <a:pt x="946728" y="175019"/>
                    <a:pt x="983915" y="225155"/>
                    <a:pt x="1010477" y="269979"/>
                  </a:cubicBezTo>
                  <a:cubicBezTo>
                    <a:pt x="1037039" y="314803"/>
                    <a:pt x="1054305" y="359958"/>
                    <a:pt x="1066258" y="407438"/>
                  </a:cubicBezTo>
                  <a:cubicBezTo>
                    <a:pt x="1078211" y="454918"/>
                    <a:pt x="1084187" y="504389"/>
                    <a:pt x="1082195" y="554857"/>
                  </a:cubicBezTo>
                  <a:cubicBezTo>
                    <a:pt x="1080203" y="605325"/>
                    <a:pt x="1071902" y="657122"/>
                    <a:pt x="1054305" y="710246"/>
                  </a:cubicBezTo>
                  <a:cubicBezTo>
                    <a:pt x="1036708" y="763370"/>
                    <a:pt x="1001845" y="828779"/>
                    <a:pt x="976611" y="873602"/>
                  </a:cubicBezTo>
                  <a:cubicBezTo>
                    <a:pt x="951377" y="918425"/>
                    <a:pt x="935772" y="928719"/>
                    <a:pt x="902901" y="979187"/>
                  </a:cubicBezTo>
                  <a:cubicBezTo>
                    <a:pt x="870030" y="1029655"/>
                    <a:pt x="816906" y="1115649"/>
                    <a:pt x="779387" y="1176410"/>
                  </a:cubicBezTo>
                  <a:cubicBezTo>
                    <a:pt x="741868" y="1237171"/>
                    <a:pt x="708333" y="1295275"/>
                    <a:pt x="677787" y="1343751"/>
                  </a:cubicBezTo>
                  <a:cubicBezTo>
                    <a:pt x="647241" y="1392227"/>
                    <a:pt x="596109" y="1424434"/>
                    <a:pt x="596109" y="1467265"/>
                  </a:cubicBezTo>
                  <a:cubicBezTo>
                    <a:pt x="596109" y="1510096"/>
                    <a:pt x="679447" y="1582147"/>
                    <a:pt x="677787" y="1600740"/>
                  </a:cubicBezTo>
                  <a:cubicBezTo>
                    <a:pt x="676127" y="1619333"/>
                    <a:pt x="610054" y="1578162"/>
                    <a:pt x="586148" y="1578826"/>
                  </a:cubicBezTo>
                  <a:cubicBezTo>
                    <a:pt x="562242" y="1579490"/>
                    <a:pt x="550621" y="1604392"/>
                    <a:pt x="534352" y="1604724"/>
                  </a:cubicBezTo>
                  <a:cubicBezTo>
                    <a:pt x="518083" y="1605056"/>
                    <a:pt x="509118" y="1582146"/>
                    <a:pt x="488532" y="1580818"/>
                  </a:cubicBezTo>
                  <a:cubicBezTo>
                    <a:pt x="467946" y="1579490"/>
                    <a:pt x="409510" y="1611032"/>
                    <a:pt x="408846" y="1592771"/>
                  </a:cubicBezTo>
                  <a:close/>
                </a:path>
              </a:pathLst>
            </a:custGeom>
            <a:solidFill>
              <a:srgbClr val="05BCFE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381000" h="1206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5" name="Balloon 3"/>
          <p:cNvGrpSpPr/>
          <p:nvPr/>
        </p:nvGrpSpPr>
        <p:grpSpPr>
          <a:xfrm>
            <a:off x="3756000" y="291724"/>
            <a:ext cx="1238737" cy="3287722"/>
            <a:chOff x="3756000" y="291724"/>
            <a:chExt cx="1238737" cy="3287722"/>
          </a:xfrm>
        </p:grpSpPr>
        <p:sp>
          <p:nvSpPr>
            <p:cNvPr id="124" name="String 3"/>
            <p:cNvSpPr/>
            <p:nvPr/>
          </p:nvSpPr>
          <p:spPr>
            <a:xfrm>
              <a:off x="4452324" y="1656862"/>
              <a:ext cx="542413" cy="1922584"/>
            </a:xfrm>
            <a:custGeom>
              <a:avLst/>
              <a:gdLst>
                <a:gd name="connsiteX0" fmla="*/ 10261 w 542413"/>
                <a:gd name="connsiteY0" fmla="*/ 0 h 1922584"/>
                <a:gd name="connsiteX1" fmla="*/ 21984 w 542413"/>
                <a:gd name="connsiteY1" fmla="*/ 320430 h 1922584"/>
                <a:gd name="connsiteX2" fmla="*/ 205645 w 542413"/>
                <a:gd name="connsiteY2" fmla="*/ 644769 h 1922584"/>
                <a:gd name="connsiteX3" fmla="*/ 408845 w 542413"/>
                <a:gd name="connsiteY3" fmla="*/ 1016000 h 1922584"/>
                <a:gd name="connsiteX4" fmla="*/ 541707 w 542413"/>
                <a:gd name="connsiteY4" fmla="*/ 1574800 h 1922584"/>
                <a:gd name="connsiteX5" fmla="*/ 451830 w 542413"/>
                <a:gd name="connsiteY5" fmla="*/ 1922584 h 1922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2413" h="1922584">
                  <a:moveTo>
                    <a:pt x="10261" y="0"/>
                  </a:moveTo>
                  <a:cubicBezTo>
                    <a:pt x="-160" y="106484"/>
                    <a:pt x="-10580" y="212969"/>
                    <a:pt x="21984" y="320430"/>
                  </a:cubicBezTo>
                  <a:cubicBezTo>
                    <a:pt x="54548" y="427891"/>
                    <a:pt x="141168" y="528841"/>
                    <a:pt x="205645" y="644769"/>
                  </a:cubicBezTo>
                  <a:cubicBezTo>
                    <a:pt x="270122" y="760697"/>
                    <a:pt x="352835" y="860995"/>
                    <a:pt x="408845" y="1016000"/>
                  </a:cubicBezTo>
                  <a:cubicBezTo>
                    <a:pt x="464855" y="1171005"/>
                    <a:pt x="534543" y="1423703"/>
                    <a:pt x="541707" y="1574800"/>
                  </a:cubicBezTo>
                  <a:cubicBezTo>
                    <a:pt x="548871" y="1725897"/>
                    <a:pt x="500350" y="1824240"/>
                    <a:pt x="451830" y="1922584"/>
                  </a:cubicBezTo>
                </a:path>
              </a:pathLst>
            </a:custGeom>
            <a:noFill/>
            <a:ln w="28575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1" name="Balloon 3"/>
            <p:cNvSpPr/>
            <p:nvPr/>
          </p:nvSpPr>
          <p:spPr>
            <a:xfrm rot="20719926">
              <a:off x="3756000" y="291724"/>
              <a:ext cx="1080000" cy="1440000"/>
            </a:xfrm>
            <a:custGeom>
              <a:avLst/>
              <a:gdLst>
                <a:gd name="connsiteX0" fmla="*/ 408846 w 1082572"/>
                <a:gd name="connsiteY0" fmla="*/ 1592771 h 1605566"/>
                <a:gd name="connsiteX1" fmla="*/ 484548 w 1082572"/>
                <a:gd name="connsiteY1" fmla="*/ 1471249 h 1605566"/>
                <a:gd name="connsiteX2" fmla="*/ 438728 w 1082572"/>
                <a:gd name="connsiteY2" fmla="*/ 1397540 h 1605566"/>
                <a:gd name="connsiteX3" fmla="*/ 233536 w 1082572"/>
                <a:gd name="connsiteY3" fmla="*/ 1062857 h 1605566"/>
                <a:gd name="connsiteX4" fmla="*/ 80140 w 1082572"/>
                <a:gd name="connsiteY4" fmla="*/ 817822 h 1605566"/>
                <a:gd name="connsiteX5" fmla="*/ 20375 w 1082572"/>
                <a:gd name="connsiteY5" fmla="*/ 680363 h 1605566"/>
                <a:gd name="connsiteX6" fmla="*/ 454 w 1082572"/>
                <a:gd name="connsiteY6" fmla="*/ 544896 h 1605566"/>
                <a:gd name="connsiteX7" fmla="*/ 36313 w 1082572"/>
                <a:gd name="connsiteY7" fmla="*/ 343689 h 1605566"/>
                <a:gd name="connsiteX8" fmla="*/ 143889 w 1082572"/>
                <a:gd name="connsiteY8" fmla="*/ 176347 h 1605566"/>
                <a:gd name="connsiteX9" fmla="*/ 305254 w 1082572"/>
                <a:gd name="connsiteY9" fmla="*/ 56818 h 1605566"/>
                <a:gd name="connsiteX10" fmla="*/ 472595 w 1082572"/>
                <a:gd name="connsiteY10" fmla="*/ 7014 h 1605566"/>
                <a:gd name="connsiteX11" fmla="*/ 629975 w 1082572"/>
                <a:gd name="connsiteY11" fmla="*/ 5022 h 1605566"/>
                <a:gd name="connsiteX12" fmla="*/ 771419 w 1082572"/>
                <a:gd name="connsiteY12" fmla="*/ 50842 h 1605566"/>
                <a:gd name="connsiteX13" fmla="*/ 906885 w 1082572"/>
                <a:gd name="connsiteY13" fmla="*/ 138496 h 1605566"/>
                <a:gd name="connsiteX14" fmla="*/ 1010477 w 1082572"/>
                <a:gd name="connsiteY14" fmla="*/ 269979 h 1605566"/>
                <a:gd name="connsiteX15" fmla="*/ 1066258 w 1082572"/>
                <a:gd name="connsiteY15" fmla="*/ 407438 h 1605566"/>
                <a:gd name="connsiteX16" fmla="*/ 1082195 w 1082572"/>
                <a:gd name="connsiteY16" fmla="*/ 554857 h 1605566"/>
                <a:gd name="connsiteX17" fmla="*/ 1054305 w 1082572"/>
                <a:gd name="connsiteY17" fmla="*/ 710246 h 1605566"/>
                <a:gd name="connsiteX18" fmla="*/ 976611 w 1082572"/>
                <a:gd name="connsiteY18" fmla="*/ 873602 h 1605566"/>
                <a:gd name="connsiteX19" fmla="*/ 902901 w 1082572"/>
                <a:gd name="connsiteY19" fmla="*/ 979187 h 1605566"/>
                <a:gd name="connsiteX20" fmla="*/ 779387 w 1082572"/>
                <a:gd name="connsiteY20" fmla="*/ 1176410 h 1605566"/>
                <a:gd name="connsiteX21" fmla="*/ 677787 w 1082572"/>
                <a:gd name="connsiteY21" fmla="*/ 1343751 h 1605566"/>
                <a:gd name="connsiteX22" fmla="*/ 596109 w 1082572"/>
                <a:gd name="connsiteY22" fmla="*/ 1467265 h 1605566"/>
                <a:gd name="connsiteX23" fmla="*/ 677787 w 1082572"/>
                <a:gd name="connsiteY23" fmla="*/ 1600740 h 1605566"/>
                <a:gd name="connsiteX24" fmla="*/ 586148 w 1082572"/>
                <a:gd name="connsiteY24" fmla="*/ 1578826 h 1605566"/>
                <a:gd name="connsiteX25" fmla="*/ 534352 w 1082572"/>
                <a:gd name="connsiteY25" fmla="*/ 1604724 h 1605566"/>
                <a:gd name="connsiteX26" fmla="*/ 488532 w 1082572"/>
                <a:gd name="connsiteY26" fmla="*/ 1580818 h 1605566"/>
                <a:gd name="connsiteX27" fmla="*/ 408846 w 1082572"/>
                <a:gd name="connsiteY27" fmla="*/ 1592771 h 1605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082572" h="1605566">
                  <a:moveTo>
                    <a:pt x="408846" y="1592771"/>
                  </a:moveTo>
                  <a:cubicBezTo>
                    <a:pt x="408182" y="1574510"/>
                    <a:pt x="479568" y="1503787"/>
                    <a:pt x="484548" y="1471249"/>
                  </a:cubicBezTo>
                  <a:cubicBezTo>
                    <a:pt x="489528" y="1438711"/>
                    <a:pt x="438728" y="1397540"/>
                    <a:pt x="438728" y="1397540"/>
                  </a:cubicBezTo>
                  <a:lnTo>
                    <a:pt x="233536" y="1062857"/>
                  </a:lnTo>
                  <a:cubicBezTo>
                    <a:pt x="173771" y="966237"/>
                    <a:pt x="115667" y="881571"/>
                    <a:pt x="80140" y="817822"/>
                  </a:cubicBezTo>
                  <a:cubicBezTo>
                    <a:pt x="44613" y="754073"/>
                    <a:pt x="33656" y="725851"/>
                    <a:pt x="20375" y="680363"/>
                  </a:cubicBezTo>
                  <a:cubicBezTo>
                    <a:pt x="7094" y="634875"/>
                    <a:pt x="-2202" y="601008"/>
                    <a:pt x="454" y="544896"/>
                  </a:cubicBezTo>
                  <a:cubicBezTo>
                    <a:pt x="3110" y="488784"/>
                    <a:pt x="12407" y="405114"/>
                    <a:pt x="36313" y="343689"/>
                  </a:cubicBezTo>
                  <a:cubicBezTo>
                    <a:pt x="60219" y="282264"/>
                    <a:pt x="99065" y="224159"/>
                    <a:pt x="143889" y="176347"/>
                  </a:cubicBezTo>
                  <a:cubicBezTo>
                    <a:pt x="188712" y="128535"/>
                    <a:pt x="250470" y="85040"/>
                    <a:pt x="305254" y="56818"/>
                  </a:cubicBezTo>
                  <a:cubicBezTo>
                    <a:pt x="360038" y="28596"/>
                    <a:pt x="418475" y="15647"/>
                    <a:pt x="472595" y="7014"/>
                  </a:cubicBezTo>
                  <a:cubicBezTo>
                    <a:pt x="526715" y="-1619"/>
                    <a:pt x="580171" y="-2283"/>
                    <a:pt x="629975" y="5022"/>
                  </a:cubicBezTo>
                  <a:cubicBezTo>
                    <a:pt x="679779" y="12327"/>
                    <a:pt x="725267" y="28596"/>
                    <a:pt x="771419" y="50842"/>
                  </a:cubicBezTo>
                  <a:cubicBezTo>
                    <a:pt x="817571" y="73088"/>
                    <a:pt x="867042" y="101973"/>
                    <a:pt x="906885" y="138496"/>
                  </a:cubicBezTo>
                  <a:cubicBezTo>
                    <a:pt x="946728" y="175019"/>
                    <a:pt x="983915" y="225155"/>
                    <a:pt x="1010477" y="269979"/>
                  </a:cubicBezTo>
                  <a:cubicBezTo>
                    <a:pt x="1037039" y="314803"/>
                    <a:pt x="1054305" y="359958"/>
                    <a:pt x="1066258" y="407438"/>
                  </a:cubicBezTo>
                  <a:cubicBezTo>
                    <a:pt x="1078211" y="454918"/>
                    <a:pt x="1084187" y="504389"/>
                    <a:pt x="1082195" y="554857"/>
                  </a:cubicBezTo>
                  <a:cubicBezTo>
                    <a:pt x="1080203" y="605325"/>
                    <a:pt x="1071902" y="657122"/>
                    <a:pt x="1054305" y="710246"/>
                  </a:cubicBezTo>
                  <a:cubicBezTo>
                    <a:pt x="1036708" y="763370"/>
                    <a:pt x="1001845" y="828779"/>
                    <a:pt x="976611" y="873602"/>
                  </a:cubicBezTo>
                  <a:cubicBezTo>
                    <a:pt x="951377" y="918425"/>
                    <a:pt x="935772" y="928719"/>
                    <a:pt x="902901" y="979187"/>
                  </a:cubicBezTo>
                  <a:cubicBezTo>
                    <a:pt x="870030" y="1029655"/>
                    <a:pt x="816906" y="1115649"/>
                    <a:pt x="779387" y="1176410"/>
                  </a:cubicBezTo>
                  <a:cubicBezTo>
                    <a:pt x="741868" y="1237171"/>
                    <a:pt x="708333" y="1295275"/>
                    <a:pt x="677787" y="1343751"/>
                  </a:cubicBezTo>
                  <a:cubicBezTo>
                    <a:pt x="647241" y="1392227"/>
                    <a:pt x="596109" y="1424434"/>
                    <a:pt x="596109" y="1467265"/>
                  </a:cubicBezTo>
                  <a:cubicBezTo>
                    <a:pt x="596109" y="1510096"/>
                    <a:pt x="679447" y="1582147"/>
                    <a:pt x="677787" y="1600740"/>
                  </a:cubicBezTo>
                  <a:cubicBezTo>
                    <a:pt x="676127" y="1619333"/>
                    <a:pt x="610054" y="1578162"/>
                    <a:pt x="586148" y="1578826"/>
                  </a:cubicBezTo>
                  <a:cubicBezTo>
                    <a:pt x="562242" y="1579490"/>
                    <a:pt x="550621" y="1604392"/>
                    <a:pt x="534352" y="1604724"/>
                  </a:cubicBezTo>
                  <a:cubicBezTo>
                    <a:pt x="518083" y="1605056"/>
                    <a:pt x="509118" y="1582146"/>
                    <a:pt x="488532" y="1580818"/>
                  </a:cubicBezTo>
                  <a:cubicBezTo>
                    <a:pt x="467946" y="1579490"/>
                    <a:pt x="409510" y="1611032"/>
                    <a:pt x="408846" y="1592771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381000" h="1206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32" name="Balloon 6"/>
          <p:cNvGrpSpPr/>
          <p:nvPr/>
        </p:nvGrpSpPr>
        <p:grpSpPr>
          <a:xfrm>
            <a:off x="6068054" y="108863"/>
            <a:ext cx="1080000" cy="3432418"/>
            <a:chOff x="6068054" y="108863"/>
            <a:chExt cx="1080000" cy="3432418"/>
          </a:xfrm>
        </p:grpSpPr>
        <p:sp>
          <p:nvSpPr>
            <p:cNvPr id="131" name="String 6"/>
            <p:cNvSpPr/>
            <p:nvPr/>
          </p:nvSpPr>
          <p:spPr>
            <a:xfrm>
              <a:off x="6442804" y="1492766"/>
              <a:ext cx="323717" cy="2048515"/>
            </a:xfrm>
            <a:custGeom>
              <a:avLst/>
              <a:gdLst>
                <a:gd name="connsiteX0" fmla="*/ 155093 w 323717"/>
                <a:gd name="connsiteY0" fmla="*/ 0 h 2048515"/>
                <a:gd name="connsiteX1" fmla="*/ 323110 w 323717"/>
                <a:gd name="connsiteY1" fmla="*/ 562211 h 2048515"/>
                <a:gd name="connsiteX2" fmla="*/ 210021 w 323717"/>
                <a:gd name="connsiteY2" fmla="*/ 972560 h 2048515"/>
                <a:gd name="connsiteX3" fmla="*/ 171248 w 323717"/>
                <a:gd name="connsiteY3" fmla="*/ 1182581 h 2048515"/>
                <a:gd name="connsiteX4" fmla="*/ 219715 w 323717"/>
                <a:gd name="connsiteY4" fmla="*/ 1424913 h 2048515"/>
                <a:gd name="connsiteX5" fmla="*/ 193866 w 323717"/>
                <a:gd name="connsiteY5" fmla="*/ 1667245 h 2048515"/>
                <a:gd name="connsiteX6" fmla="*/ 93702 w 323717"/>
                <a:gd name="connsiteY6" fmla="*/ 1764178 h 2048515"/>
                <a:gd name="connsiteX7" fmla="*/ 0 w 323717"/>
                <a:gd name="connsiteY7" fmla="*/ 2048515 h 2048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3717" h="2048515">
                  <a:moveTo>
                    <a:pt x="155093" y="0"/>
                  </a:moveTo>
                  <a:cubicBezTo>
                    <a:pt x="234524" y="200059"/>
                    <a:pt x="313955" y="400118"/>
                    <a:pt x="323110" y="562211"/>
                  </a:cubicBezTo>
                  <a:cubicBezTo>
                    <a:pt x="332265" y="724304"/>
                    <a:pt x="235331" y="869165"/>
                    <a:pt x="210021" y="972560"/>
                  </a:cubicBezTo>
                  <a:cubicBezTo>
                    <a:pt x="184711" y="1075955"/>
                    <a:pt x="169632" y="1107189"/>
                    <a:pt x="171248" y="1182581"/>
                  </a:cubicBezTo>
                  <a:cubicBezTo>
                    <a:pt x="172864" y="1257973"/>
                    <a:pt x="215945" y="1344136"/>
                    <a:pt x="219715" y="1424913"/>
                  </a:cubicBezTo>
                  <a:cubicBezTo>
                    <a:pt x="223485" y="1505690"/>
                    <a:pt x="214868" y="1610701"/>
                    <a:pt x="193866" y="1667245"/>
                  </a:cubicBezTo>
                  <a:cubicBezTo>
                    <a:pt x="172864" y="1723789"/>
                    <a:pt x="126013" y="1700633"/>
                    <a:pt x="93702" y="1764178"/>
                  </a:cubicBezTo>
                  <a:cubicBezTo>
                    <a:pt x="61391" y="1827723"/>
                    <a:pt x="1077" y="2012434"/>
                    <a:pt x="0" y="2048515"/>
                  </a:cubicBezTo>
                </a:path>
              </a:pathLst>
            </a:custGeom>
            <a:noFill/>
            <a:ln w="28575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1" name="Balloon 6"/>
            <p:cNvSpPr/>
            <p:nvPr/>
          </p:nvSpPr>
          <p:spPr>
            <a:xfrm>
              <a:off x="6068054" y="108863"/>
              <a:ext cx="1080000" cy="1440000"/>
            </a:xfrm>
            <a:custGeom>
              <a:avLst/>
              <a:gdLst>
                <a:gd name="connsiteX0" fmla="*/ 408846 w 1082572"/>
                <a:gd name="connsiteY0" fmla="*/ 1592771 h 1605566"/>
                <a:gd name="connsiteX1" fmla="*/ 484548 w 1082572"/>
                <a:gd name="connsiteY1" fmla="*/ 1471249 h 1605566"/>
                <a:gd name="connsiteX2" fmla="*/ 438728 w 1082572"/>
                <a:gd name="connsiteY2" fmla="*/ 1397540 h 1605566"/>
                <a:gd name="connsiteX3" fmla="*/ 233536 w 1082572"/>
                <a:gd name="connsiteY3" fmla="*/ 1062857 h 1605566"/>
                <a:gd name="connsiteX4" fmla="*/ 80140 w 1082572"/>
                <a:gd name="connsiteY4" fmla="*/ 817822 h 1605566"/>
                <a:gd name="connsiteX5" fmla="*/ 20375 w 1082572"/>
                <a:gd name="connsiteY5" fmla="*/ 680363 h 1605566"/>
                <a:gd name="connsiteX6" fmla="*/ 454 w 1082572"/>
                <a:gd name="connsiteY6" fmla="*/ 544896 h 1605566"/>
                <a:gd name="connsiteX7" fmla="*/ 36313 w 1082572"/>
                <a:gd name="connsiteY7" fmla="*/ 343689 h 1605566"/>
                <a:gd name="connsiteX8" fmla="*/ 143889 w 1082572"/>
                <a:gd name="connsiteY8" fmla="*/ 176347 h 1605566"/>
                <a:gd name="connsiteX9" fmla="*/ 305254 w 1082572"/>
                <a:gd name="connsiteY9" fmla="*/ 56818 h 1605566"/>
                <a:gd name="connsiteX10" fmla="*/ 472595 w 1082572"/>
                <a:gd name="connsiteY10" fmla="*/ 7014 h 1605566"/>
                <a:gd name="connsiteX11" fmla="*/ 629975 w 1082572"/>
                <a:gd name="connsiteY11" fmla="*/ 5022 h 1605566"/>
                <a:gd name="connsiteX12" fmla="*/ 771419 w 1082572"/>
                <a:gd name="connsiteY12" fmla="*/ 50842 h 1605566"/>
                <a:gd name="connsiteX13" fmla="*/ 906885 w 1082572"/>
                <a:gd name="connsiteY13" fmla="*/ 138496 h 1605566"/>
                <a:gd name="connsiteX14" fmla="*/ 1010477 w 1082572"/>
                <a:gd name="connsiteY14" fmla="*/ 269979 h 1605566"/>
                <a:gd name="connsiteX15" fmla="*/ 1066258 w 1082572"/>
                <a:gd name="connsiteY15" fmla="*/ 407438 h 1605566"/>
                <a:gd name="connsiteX16" fmla="*/ 1082195 w 1082572"/>
                <a:gd name="connsiteY16" fmla="*/ 554857 h 1605566"/>
                <a:gd name="connsiteX17" fmla="*/ 1054305 w 1082572"/>
                <a:gd name="connsiteY17" fmla="*/ 710246 h 1605566"/>
                <a:gd name="connsiteX18" fmla="*/ 976611 w 1082572"/>
                <a:gd name="connsiteY18" fmla="*/ 873602 h 1605566"/>
                <a:gd name="connsiteX19" fmla="*/ 902901 w 1082572"/>
                <a:gd name="connsiteY19" fmla="*/ 979187 h 1605566"/>
                <a:gd name="connsiteX20" fmla="*/ 779387 w 1082572"/>
                <a:gd name="connsiteY20" fmla="*/ 1176410 h 1605566"/>
                <a:gd name="connsiteX21" fmla="*/ 677787 w 1082572"/>
                <a:gd name="connsiteY21" fmla="*/ 1343751 h 1605566"/>
                <a:gd name="connsiteX22" fmla="*/ 596109 w 1082572"/>
                <a:gd name="connsiteY22" fmla="*/ 1467265 h 1605566"/>
                <a:gd name="connsiteX23" fmla="*/ 677787 w 1082572"/>
                <a:gd name="connsiteY23" fmla="*/ 1600740 h 1605566"/>
                <a:gd name="connsiteX24" fmla="*/ 586148 w 1082572"/>
                <a:gd name="connsiteY24" fmla="*/ 1578826 h 1605566"/>
                <a:gd name="connsiteX25" fmla="*/ 534352 w 1082572"/>
                <a:gd name="connsiteY25" fmla="*/ 1604724 h 1605566"/>
                <a:gd name="connsiteX26" fmla="*/ 488532 w 1082572"/>
                <a:gd name="connsiteY26" fmla="*/ 1580818 h 1605566"/>
                <a:gd name="connsiteX27" fmla="*/ 408846 w 1082572"/>
                <a:gd name="connsiteY27" fmla="*/ 1592771 h 1605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082572" h="1605566">
                  <a:moveTo>
                    <a:pt x="408846" y="1592771"/>
                  </a:moveTo>
                  <a:cubicBezTo>
                    <a:pt x="408182" y="1574510"/>
                    <a:pt x="479568" y="1503787"/>
                    <a:pt x="484548" y="1471249"/>
                  </a:cubicBezTo>
                  <a:cubicBezTo>
                    <a:pt x="489528" y="1438711"/>
                    <a:pt x="438728" y="1397540"/>
                    <a:pt x="438728" y="1397540"/>
                  </a:cubicBezTo>
                  <a:lnTo>
                    <a:pt x="233536" y="1062857"/>
                  </a:lnTo>
                  <a:cubicBezTo>
                    <a:pt x="173771" y="966237"/>
                    <a:pt x="115667" y="881571"/>
                    <a:pt x="80140" y="817822"/>
                  </a:cubicBezTo>
                  <a:cubicBezTo>
                    <a:pt x="44613" y="754073"/>
                    <a:pt x="33656" y="725851"/>
                    <a:pt x="20375" y="680363"/>
                  </a:cubicBezTo>
                  <a:cubicBezTo>
                    <a:pt x="7094" y="634875"/>
                    <a:pt x="-2202" y="601008"/>
                    <a:pt x="454" y="544896"/>
                  </a:cubicBezTo>
                  <a:cubicBezTo>
                    <a:pt x="3110" y="488784"/>
                    <a:pt x="12407" y="405114"/>
                    <a:pt x="36313" y="343689"/>
                  </a:cubicBezTo>
                  <a:cubicBezTo>
                    <a:pt x="60219" y="282264"/>
                    <a:pt x="99065" y="224159"/>
                    <a:pt x="143889" y="176347"/>
                  </a:cubicBezTo>
                  <a:cubicBezTo>
                    <a:pt x="188712" y="128535"/>
                    <a:pt x="250470" y="85040"/>
                    <a:pt x="305254" y="56818"/>
                  </a:cubicBezTo>
                  <a:cubicBezTo>
                    <a:pt x="360038" y="28596"/>
                    <a:pt x="418475" y="15647"/>
                    <a:pt x="472595" y="7014"/>
                  </a:cubicBezTo>
                  <a:cubicBezTo>
                    <a:pt x="526715" y="-1619"/>
                    <a:pt x="580171" y="-2283"/>
                    <a:pt x="629975" y="5022"/>
                  </a:cubicBezTo>
                  <a:cubicBezTo>
                    <a:pt x="679779" y="12327"/>
                    <a:pt x="725267" y="28596"/>
                    <a:pt x="771419" y="50842"/>
                  </a:cubicBezTo>
                  <a:cubicBezTo>
                    <a:pt x="817571" y="73088"/>
                    <a:pt x="867042" y="101973"/>
                    <a:pt x="906885" y="138496"/>
                  </a:cubicBezTo>
                  <a:cubicBezTo>
                    <a:pt x="946728" y="175019"/>
                    <a:pt x="983915" y="225155"/>
                    <a:pt x="1010477" y="269979"/>
                  </a:cubicBezTo>
                  <a:cubicBezTo>
                    <a:pt x="1037039" y="314803"/>
                    <a:pt x="1054305" y="359958"/>
                    <a:pt x="1066258" y="407438"/>
                  </a:cubicBezTo>
                  <a:cubicBezTo>
                    <a:pt x="1078211" y="454918"/>
                    <a:pt x="1084187" y="504389"/>
                    <a:pt x="1082195" y="554857"/>
                  </a:cubicBezTo>
                  <a:cubicBezTo>
                    <a:pt x="1080203" y="605325"/>
                    <a:pt x="1071902" y="657122"/>
                    <a:pt x="1054305" y="710246"/>
                  </a:cubicBezTo>
                  <a:cubicBezTo>
                    <a:pt x="1036708" y="763370"/>
                    <a:pt x="1001845" y="828779"/>
                    <a:pt x="976611" y="873602"/>
                  </a:cubicBezTo>
                  <a:cubicBezTo>
                    <a:pt x="951377" y="918425"/>
                    <a:pt x="935772" y="928719"/>
                    <a:pt x="902901" y="979187"/>
                  </a:cubicBezTo>
                  <a:cubicBezTo>
                    <a:pt x="870030" y="1029655"/>
                    <a:pt x="816906" y="1115649"/>
                    <a:pt x="779387" y="1176410"/>
                  </a:cubicBezTo>
                  <a:cubicBezTo>
                    <a:pt x="741868" y="1237171"/>
                    <a:pt x="708333" y="1295275"/>
                    <a:pt x="677787" y="1343751"/>
                  </a:cubicBezTo>
                  <a:cubicBezTo>
                    <a:pt x="647241" y="1392227"/>
                    <a:pt x="596109" y="1424434"/>
                    <a:pt x="596109" y="1467265"/>
                  </a:cubicBezTo>
                  <a:cubicBezTo>
                    <a:pt x="596109" y="1510096"/>
                    <a:pt x="679447" y="1582147"/>
                    <a:pt x="677787" y="1600740"/>
                  </a:cubicBezTo>
                  <a:cubicBezTo>
                    <a:pt x="676127" y="1619333"/>
                    <a:pt x="610054" y="1578162"/>
                    <a:pt x="586148" y="1578826"/>
                  </a:cubicBezTo>
                  <a:cubicBezTo>
                    <a:pt x="562242" y="1579490"/>
                    <a:pt x="550621" y="1604392"/>
                    <a:pt x="534352" y="1604724"/>
                  </a:cubicBezTo>
                  <a:cubicBezTo>
                    <a:pt x="518083" y="1605056"/>
                    <a:pt x="509118" y="1582146"/>
                    <a:pt x="488532" y="1580818"/>
                  </a:cubicBezTo>
                  <a:cubicBezTo>
                    <a:pt x="467946" y="1579490"/>
                    <a:pt x="409510" y="1611032"/>
                    <a:pt x="408846" y="1592771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381000" h="1206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36" name="Balloon 8"/>
          <p:cNvGrpSpPr/>
          <p:nvPr/>
        </p:nvGrpSpPr>
        <p:grpSpPr>
          <a:xfrm>
            <a:off x="7049438" y="175084"/>
            <a:ext cx="1808928" cy="3396932"/>
            <a:chOff x="7049438" y="175084"/>
            <a:chExt cx="1808928" cy="3396932"/>
          </a:xfrm>
        </p:grpSpPr>
        <p:sp>
          <p:nvSpPr>
            <p:cNvPr id="135" name="String 8"/>
            <p:cNvSpPr/>
            <p:nvPr/>
          </p:nvSpPr>
          <p:spPr>
            <a:xfrm>
              <a:off x="7049438" y="1486463"/>
              <a:ext cx="986471" cy="2085553"/>
            </a:xfrm>
            <a:custGeom>
              <a:avLst/>
              <a:gdLst>
                <a:gd name="connsiteX0" fmla="*/ 986471 w 986471"/>
                <a:gd name="connsiteY0" fmla="*/ 0 h 2085553"/>
                <a:gd name="connsiteX1" fmla="*/ 783772 w 986471"/>
                <a:gd name="connsiteY1" fmla="*/ 346841 h 2085553"/>
                <a:gd name="connsiteX2" fmla="*/ 648639 w 986471"/>
                <a:gd name="connsiteY2" fmla="*/ 1004489 h 2085553"/>
                <a:gd name="connsiteX3" fmla="*/ 180178 w 986471"/>
                <a:gd name="connsiteY3" fmla="*/ 1508985 h 2085553"/>
                <a:gd name="connsiteX4" fmla="*/ 0 w 986471"/>
                <a:gd name="connsiteY4" fmla="*/ 2085553 h 2085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6471" h="2085553">
                  <a:moveTo>
                    <a:pt x="986471" y="0"/>
                  </a:moveTo>
                  <a:cubicBezTo>
                    <a:pt x="913274" y="89713"/>
                    <a:pt x="840077" y="179426"/>
                    <a:pt x="783772" y="346841"/>
                  </a:cubicBezTo>
                  <a:cubicBezTo>
                    <a:pt x="727467" y="514256"/>
                    <a:pt x="749238" y="810798"/>
                    <a:pt x="648639" y="1004489"/>
                  </a:cubicBezTo>
                  <a:cubicBezTo>
                    <a:pt x="548040" y="1198180"/>
                    <a:pt x="288285" y="1328808"/>
                    <a:pt x="180178" y="1508985"/>
                  </a:cubicBezTo>
                  <a:cubicBezTo>
                    <a:pt x="72071" y="1689162"/>
                    <a:pt x="36035" y="1887357"/>
                    <a:pt x="0" y="2085553"/>
                  </a:cubicBezTo>
                </a:path>
              </a:pathLst>
            </a:custGeom>
            <a:noFill/>
            <a:ln w="28575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3" name="Balloon 8"/>
            <p:cNvSpPr/>
            <p:nvPr/>
          </p:nvSpPr>
          <p:spPr>
            <a:xfrm rot="1512258">
              <a:off x="7778366" y="175084"/>
              <a:ext cx="1080000" cy="1440000"/>
            </a:xfrm>
            <a:custGeom>
              <a:avLst/>
              <a:gdLst>
                <a:gd name="connsiteX0" fmla="*/ 408846 w 1082572"/>
                <a:gd name="connsiteY0" fmla="*/ 1592771 h 1605566"/>
                <a:gd name="connsiteX1" fmla="*/ 484548 w 1082572"/>
                <a:gd name="connsiteY1" fmla="*/ 1471249 h 1605566"/>
                <a:gd name="connsiteX2" fmla="*/ 438728 w 1082572"/>
                <a:gd name="connsiteY2" fmla="*/ 1397540 h 1605566"/>
                <a:gd name="connsiteX3" fmla="*/ 233536 w 1082572"/>
                <a:gd name="connsiteY3" fmla="*/ 1062857 h 1605566"/>
                <a:gd name="connsiteX4" fmla="*/ 80140 w 1082572"/>
                <a:gd name="connsiteY4" fmla="*/ 817822 h 1605566"/>
                <a:gd name="connsiteX5" fmla="*/ 20375 w 1082572"/>
                <a:gd name="connsiteY5" fmla="*/ 680363 h 1605566"/>
                <a:gd name="connsiteX6" fmla="*/ 454 w 1082572"/>
                <a:gd name="connsiteY6" fmla="*/ 544896 h 1605566"/>
                <a:gd name="connsiteX7" fmla="*/ 36313 w 1082572"/>
                <a:gd name="connsiteY7" fmla="*/ 343689 h 1605566"/>
                <a:gd name="connsiteX8" fmla="*/ 143889 w 1082572"/>
                <a:gd name="connsiteY8" fmla="*/ 176347 h 1605566"/>
                <a:gd name="connsiteX9" fmla="*/ 305254 w 1082572"/>
                <a:gd name="connsiteY9" fmla="*/ 56818 h 1605566"/>
                <a:gd name="connsiteX10" fmla="*/ 472595 w 1082572"/>
                <a:gd name="connsiteY10" fmla="*/ 7014 h 1605566"/>
                <a:gd name="connsiteX11" fmla="*/ 629975 w 1082572"/>
                <a:gd name="connsiteY11" fmla="*/ 5022 h 1605566"/>
                <a:gd name="connsiteX12" fmla="*/ 771419 w 1082572"/>
                <a:gd name="connsiteY12" fmla="*/ 50842 h 1605566"/>
                <a:gd name="connsiteX13" fmla="*/ 906885 w 1082572"/>
                <a:gd name="connsiteY13" fmla="*/ 138496 h 1605566"/>
                <a:gd name="connsiteX14" fmla="*/ 1010477 w 1082572"/>
                <a:gd name="connsiteY14" fmla="*/ 269979 h 1605566"/>
                <a:gd name="connsiteX15" fmla="*/ 1066258 w 1082572"/>
                <a:gd name="connsiteY15" fmla="*/ 407438 h 1605566"/>
                <a:gd name="connsiteX16" fmla="*/ 1082195 w 1082572"/>
                <a:gd name="connsiteY16" fmla="*/ 554857 h 1605566"/>
                <a:gd name="connsiteX17" fmla="*/ 1054305 w 1082572"/>
                <a:gd name="connsiteY17" fmla="*/ 710246 h 1605566"/>
                <a:gd name="connsiteX18" fmla="*/ 976611 w 1082572"/>
                <a:gd name="connsiteY18" fmla="*/ 873602 h 1605566"/>
                <a:gd name="connsiteX19" fmla="*/ 902901 w 1082572"/>
                <a:gd name="connsiteY19" fmla="*/ 979187 h 1605566"/>
                <a:gd name="connsiteX20" fmla="*/ 779387 w 1082572"/>
                <a:gd name="connsiteY20" fmla="*/ 1176410 h 1605566"/>
                <a:gd name="connsiteX21" fmla="*/ 677787 w 1082572"/>
                <a:gd name="connsiteY21" fmla="*/ 1343751 h 1605566"/>
                <a:gd name="connsiteX22" fmla="*/ 596109 w 1082572"/>
                <a:gd name="connsiteY22" fmla="*/ 1467265 h 1605566"/>
                <a:gd name="connsiteX23" fmla="*/ 677787 w 1082572"/>
                <a:gd name="connsiteY23" fmla="*/ 1600740 h 1605566"/>
                <a:gd name="connsiteX24" fmla="*/ 586148 w 1082572"/>
                <a:gd name="connsiteY24" fmla="*/ 1578826 h 1605566"/>
                <a:gd name="connsiteX25" fmla="*/ 534352 w 1082572"/>
                <a:gd name="connsiteY25" fmla="*/ 1604724 h 1605566"/>
                <a:gd name="connsiteX26" fmla="*/ 488532 w 1082572"/>
                <a:gd name="connsiteY26" fmla="*/ 1580818 h 1605566"/>
                <a:gd name="connsiteX27" fmla="*/ 408846 w 1082572"/>
                <a:gd name="connsiteY27" fmla="*/ 1592771 h 1605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082572" h="1605566">
                  <a:moveTo>
                    <a:pt x="408846" y="1592771"/>
                  </a:moveTo>
                  <a:cubicBezTo>
                    <a:pt x="408182" y="1574510"/>
                    <a:pt x="479568" y="1503787"/>
                    <a:pt x="484548" y="1471249"/>
                  </a:cubicBezTo>
                  <a:cubicBezTo>
                    <a:pt x="489528" y="1438711"/>
                    <a:pt x="438728" y="1397540"/>
                    <a:pt x="438728" y="1397540"/>
                  </a:cubicBezTo>
                  <a:lnTo>
                    <a:pt x="233536" y="1062857"/>
                  </a:lnTo>
                  <a:cubicBezTo>
                    <a:pt x="173771" y="966237"/>
                    <a:pt x="115667" y="881571"/>
                    <a:pt x="80140" y="817822"/>
                  </a:cubicBezTo>
                  <a:cubicBezTo>
                    <a:pt x="44613" y="754073"/>
                    <a:pt x="33656" y="725851"/>
                    <a:pt x="20375" y="680363"/>
                  </a:cubicBezTo>
                  <a:cubicBezTo>
                    <a:pt x="7094" y="634875"/>
                    <a:pt x="-2202" y="601008"/>
                    <a:pt x="454" y="544896"/>
                  </a:cubicBezTo>
                  <a:cubicBezTo>
                    <a:pt x="3110" y="488784"/>
                    <a:pt x="12407" y="405114"/>
                    <a:pt x="36313" y="343689"/>
                  </a:cubicBezTo>
                  <a:cubicBezTo>
                    <a:pt x="60219" y="282264"/>
                    <a:pt x="99065" y="224159"/>
                    <a:pt x="143889" y="176347"/>
                  </a:cubicBezTo>
                  <a:cubicBezTo>
                    <a:pt x="188712" y="128535"/>
                    <a:pt x="250470" y="85040"/>
                    <a:pt x="305254" y="56818"/>
                  </a:cubicBezTo>
                  <a:cubicBezTo>
                    <a:pt x="360038" y="28596"/>
                    <a:pt x="418475" y="15647"/>
                    <a:pt x="472595" y="7014"/>
                  </a:cubicBezTo>
                  <a:cubicBezTo>
                    <a:pt x="526715" y="-1619"/>
                    <a:pt x="580171" y="-2283"/>
                    <a:pt x="629975" y="5022"/>
                  </a:cubicBezTo>
                  <a:cubicBezTo>
                    <a:pt x="679779" y="12327"/>
                    <a:pt x="725267" y="28596"/>
                    <a:pt x="771419" y="50842"/>
                  </a:cubicBezTo>
                  <a:cubicBezTo>
                    <a:pt x="817571" y="73088"/>
                    <a:pt x="867042" y="101973"/>
                    <a:pt x="906885" y="138496"/>
                  </a:cubicBezTo>
                  <a:cubicBezTo>
                    <a:pt x="946728" y="175019"/>
                    <a:pt x="983915" y="225155"/>
                    <a:pt x="1010477" y="269979"/>
                  </a:cubicBezTo>
                  <a:cubicBezTo>
                    <a:pt x="1037039" y="314803"/>
                    <a:pt x="1054305" y="359958"/>
                    <a:pt x="1066258" y="407438"/>
                  </a:cubicBezTo>
                  <a:cubicBezTo>
                    <a:pt x="1078211" y="454918"/>
                    <a:pt x="1084187" y="504389"/>
                    <a:pt x="1082195" y="554857"/>
                  </a:cubicBezTo>
                  <a:cubicBezTo>
                    <a:pt x="1080203" y="605325"/>
                    <a:pt x="1071902" y="657122"/>
                    <a:pt x="1054305" y="710246"/>
                  </a:cubicBezTo>
                  <a:cubicBezTo>
                    <a:pt x="1036708" y="763370"/>
                    <a:pt x="1001845" y="828779"/>
                    <a:pt x="976611" y="873602"/>
                  </a:cubicBezTo>
                  <a:cubicBezTo>
                    <a:pt x="951377" y="918425"/>
                    <a:pt x="935772" y="928719"/>
                    <a:pt x="902901" y="979187"/>
                  </a:cubicBezTo>
                  <a:cubicBezTo>
                    <a:pt x="870030" y="1029655"/>
                    <a:pt x="816906" y="1115649"/>
                    <a:pt x="779387" y="1176410"/>
                  </a:cubicBezTo>
                  <a:cubicBezTo>
                    <a:pt x="741868" y="1237171"/>
                    <a:pt x="708333" y="1295275"/>
                    <a:pt x="677787" y="1343751"/>
                  </a:cubicBezTo>
                  <a:cubicBezTo>
                    <a:pt x="647241" y="1392227"/>
                    <a:pt x="596109" y="1424434"/>
                    <a:pt x="596109" y="1467265"/>
                  </a:cubicBezTo>
                  <a:cubicBezTo>
                    <a:pt x="596109" y="1510096"/>
                    <a:pt x="679447" y="1582147"/>
                    <a:pt x="677787" y="1600740"/>
                  </a:cubicBezTo>
                  <a:cubicBezTo>
                    <a:pt x="676127" y="1619333"/>
                    <a:pt x="610054" y="1578162"/>
                    <a:pt x="586148" y="1578826"/>
                  </a:cubicBezTo>
                  <a:cubicBezTo>
                    <a:pt x="562242" y="1579490"/>
                    <a:pt x="550621" y="1604392"/>
                    <a:pt x="534352" y="1604724"/>
                  </a:cubicBezTo>
                  <a:cubicBezTo>
                    <a:pt x="518083" y="1605056"/>
                    <a:pt x="509118" y="1582146"/>
                    <a:pt x="488532" y="1580818"/>
                  </a:cubicBezTo>
                  <a:cubicBezTo>
                    <a:pt x="467946" y="1579490"/>
                    <a:pt x="409510" y="1611032"/>
                    <a:pt x="408846" y="1592771"/>
                  </a:cubicBezTo>
                  <a:close/>
                </a:path>
              </a:pathLst>
            </a:custGeom>
            <a:solidFill>
              <a:srgbClr val="9CDC57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381000" h="1206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42" name="Balloon 9"/>
          <p:cNvGrpSpPr/>
          <p:nvPr/>
        </p:nvGrpSpPr>
        <p:grpSpPr>
          <a:xfrm>
            <a:off x="7824201" y="828863"/>
            <a:ext cx="1461802" cy="2761170"/>
            <a:chOff x="7824201" y="828863"/>
            <a:chExt cx="1461802" cy="2761170"/>
          </a:xfrm>
        </p:grpSpPr>
        <p:sp>
          <p:nvSpPr>
            <p:cNvPr id="137" name="String 9"/>
            <p:cNvSpPr/>
            <p:nvPr/>
          </p:nvSpPr>
          <p:spPr>
            <a:xfrm>
              <a:off x="7824201" y="2139606"/>
              <a:ext cx="635125" cy="1450427"/>
            </a:xfrm>
            <a:custGeom>
              <a:avLst/>
              <a:gdLst>
                <a:gd name="connsiteX0" fmla="*/ 635125 w 635125"/>
                <a:gd name="connsiteY0" fmla="*/ 0 h 1450427"/>
                <a:gd name="connsiteX1" fmla="*/ 382877 w 635125"/>
                <a:gd name="connsiteY1" fmla="*/ 333328 h 1450427"/>
                <a:gd name="connsiteX2" fmla="*/ 270266 w 635125"/>
                <a:gd name="connsiteY2" fmla="*/ 720709 h 1450427"/>
                <a:gd name="connsiteX3" fmla="*/ 207204 w 635125"/>
                <a:gd name="connsiteY3" fmla="*/ 1139622 h 1450427"/>
                <a:gd name="connsiteX4" fmla="*/ 0 w 635125"/>
                <a:gd name="connsiteY4" fmla="*/ 1450427 h 1450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5125" h="1450427">
                  <a:moveTo>
                    <a:pt x="635125" y="0"/>
                  </a:moveTo>
                  <a:cubicBezTo>
                    <a:pt x="539406" y="106605"/>
                    <a:pt x="443687" y="213210"/>
                    <a:pt x="382877" y="333328"/>
                  </a:cubicBezTo>
                  <a:cubicBezTo>
                    <a:pt x="322067" y="453446"/>
                    <a:pt x="299545" y="586327"/>
                    <a:pt x="270266" y="720709"/>
                  </a:cubicBezTo>
                  <a:cubicBezTo>
                    <a:pt x="240987" y="855091"/>
                    <a:pt x="252248" y="1018002"/>
                    <a:pt x="207204" y="1139622"/>
                  </a:cubicBezTo>
                  <a:cubicBezTo>
                    <a:pt x="162160" y="1261242"/>
                    <a:pt x="29279" y="1398626"/>
                    <a:pt x="0" y="1450427"/>
                  </a:cubicBezTo>
                </a:path>
              </a:pathLst>
            </a:custGeom>
            <a:noFill/>
            <a:ln w="28575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4" name="Balloon 9"/>
            <p:cNvSpPr/>
            <p:nvPr/>
          </p:nvSpPr>
          <p:spPr>
            <a:xfrm rot="1512258">
              <a:off x="8206003" y="828863"/>
              <a:ext cx="1080000" cy="1440000"/>
            </a:xfrm>
            <a:custGeom>
              <a:avLst/>
              <a:gdLst>
                <a:gd name="connsiteX0" fmla="*/ 408846 w 1082572"/>
                <a:gd name="connsiteY0" fmla="*/ 1592771 h 1605566"/>
                <a:gd name="connsiteX1" fmla="*/ 484548 w 1082572"/>
                <a:gd name="connsiteY1" fmla="*/ 1471249 h 1605566"/>
                <a:gd name="connsiteX2" fmla="*/ 438728 w 1082572"/>
                <a:gd name="connsiteY2" fmla="*/ 1397540 h 1605566"/>
                <a:gd name="connsiteX3" fmla="*/ 233536 w 1082572"/>
                <a:gd name="connsiteY3" fmla="*/ 1062857 h 1605566"/>
                <a:gd name="connsiteX4" fmla="*/ 80140 w 1082572"/>
                <a:gd name="connsiteY4" fmla="*/ 817822 h 1605566"/>
                <a:gd name="connsiteX5" fmla="*/ 20375 w 1082572"/>
                <a:gd name="connsiteY5" fmla="*/ 680363 h 1605566"/>
                <a:gd name="connsiteX6" fmla="*/ 454 w 1082572"/>
                <a:gd name="connsiteY6" fmla="*/ 544896 h 1605566"/>
                <a:gd name="connsiteX7" fmla="*/ 36313 w 1082572"/>
                <a:gd name="connsiteY7" fmla="*/ 343689 h 1605566"/>
                <a:gd name="connsiteX8" fmla="*/ 143889 w 1082572"/>
                <a:gd name="connsiteY8" fmla="*/ 176347 h 1605566"/>
                <a:gd name="connsiteX9" fmla="*/ 305254 w 1082572"/>
                <a:gd name="connsiteY9" fmla="*/ 56818 h 1605566"/>
                <a:gd name="connsiteX10" fmla="*/ 472595 w 1082572"/>
                <a:gd name="connsiteY10" fmla="*/ 7014 h 1605566"/>
                <a:gd name="connsiteX11" fmla="*/ 629975 w 1082572"/>
                <a:gd name="connsiteY11" fmla="*/ 5022 h 1605566"/>
                <a:gd name="connsiteX12" fmla="*/ 771419 w 1082572"/>
                <a:gd name="connsiteY12" fmla="*/ 50842 h 1605566"/>
                <a:gd name="connsiteX13" fmla="*/ 906885 w 1082572"/>
                <a:gd name="connsiteY13" fmla="*/ 138496 h 1605566"/>
                <a:gd name="connsiteX14" fmla="*/ 1010477 w 1082572"/>
                <a:gd name="connsiteY14" fmla="*/ 269979 h 1605566"/>
                <a:gd name="connsiteX15" fmla="*/ 1066258 w 1082572"/>
                <a:gd name="connsiteY15" fmla="*/ 407438 h 1605566"/>
                <a:gd name="connsiteX16" fmla="*/ 1082195 w 1082572"/>
                <a:gd name="connsiteY16" fmla="*/ 554857 h 1605566"/>
                <a:gd name="connsiteX17" fmla="*/ 1054305 w 1082572"/>
                <a:gd name="connsiteY17" fmla="*/ 710246 h 1605566"/>
                <a:gd name="connsiteX18" fmla="*/ 976611 w 1082572"/>
                <a:gd name="connsiteY18" fmla="*/ 873602 h 1605566"/>
                <a:gd name="connsiteX19" fmla="*/ 902901 w 1082572"/>
                <a:gd name="connsiteY19" fmla="*/ 979187 h 1605566"/>
                <a:gd name="connsiteX20" fmla="*/ 779387 w 1082572"/>
                <a:gd name="connsiteY20" fmla="*/ 1176410 h 1605566"/>
                <a:gd name="connsiteX21" fmla="*/ 677787 w 1082572"/>
                <a:gd name="connsiteY21" fmla="*/ 1343751 h 1605566"/>
                <a:gd name="connsiteX22" fmla="*/ 596109 w 1082572"/>
                <a:gd name="connsiteY22" fmla="*/ 1467265 h 1605566"/>
                <a:gd name="connsiteX23" fmla="*/ 677787 w 1082572"/>
                <a:gd name="connsiteY23" fmla="*/ 1600740 h 1605566"/>
                <a:gd name="connsiteX24" fmla="*/ 586148 w 1082572"/>
                <a:gd name="connsiteY24" fmla="*/ 1578826 h 1605566"/>
                <a:gd name="connsiteX25" fmla="*/ 534352 w 1082572"/>
                <a:gd name="connsiteY25" fmla="*/ 1604724 h 1605566"/>
                <a:gd name="connsiteX26" fmla="*/ 488532 w 1082572"/>
                <a:gd name="connsiteY26" fmla="*/ 1580818 h 1605566"/>
                <a:gd name="connsiteX27" fmla="*/ 408846 w 1082572"/>
                <a:gd name="connsiteY27" fmla="*/ 1592771 h 1605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082572" h="1605566">
                  <a:moveTo>
                    <a:pt x="408846" y="1592771"/>
                  </a:moveTo>
                  <a:cubicBezTo>
                    <a:pt x="408182" y="1574510"/>
                    <a:pt x="479568" y="1503787"/>
                    <a:pt x="484548" y="1471249"/>
                  </a:cubicBezTo>
                  <a:cubicBezTo>
                    <a:pt x="489528" y="1438711"/>
                    <a:pt x="438728" y="1397540"/>
                    <a:pt x="438728" y="1397540"/>
                  </a:cubicBezTo>
                  <a:lnTo>
                    <a:pt x="233536" y="1062857"/>
                  </a:lnTo>
                  <a:cubicBezTo>
                    <a:pt x="173771" y="966237"/>
                    <a:pt x="115667" y="881571"/>
                    <a:pt x="80140" y="817822"/>
                  </a:cubicBezTo>
                  <a:cubicBezTo>
                    <a:pt x="44613" y="754073"/>
                    <a:pt x="33656" y="725851"/>
                    <a:pt x="20375" y="680363"/>
                  </a:cubicBezTo>
                  <a:cubicBezTo>
                    <a:pt x="7094" y="634875"/>
                    <a:pt x="-2202" y="601008"/>
                    <a:pt x="454" y="544896"/>
                  </a:cubicBezTo>
                  <a:cubicBezTo>
                    <a:pt x="3110" y="488784"/>
                    <a:pt x="12407" y="405114"/>
                    <a:pt x="36313" y="343689"/>
                  </a:cubicBezTo>
                  <a:cubicBezTo>
                    <a:pt x="60219" y="282264"/>
                    <a:pt x="99065" y="224159"/>
                    <a:pt x="143889" y="176347"/>
                  </a:cubicBezTo>
                  <a:cubicBezTo>
                    <a:pt x="188712" y="128535"/>
                    <a:pt x="250470" y="85040"/>
                    <a:pt x="305254" y="56818"/>
                  </a:cubicBezTo>
                  <a:cubicBezTo>
                    <a:pt x="360038" y="28596"/>
                    <a:pt x="418475" y="15647"/>
                    <a:pt x="472595" y="7014"/>
                  </a:cubicBezTo>
                  <a:cubicBezTo>
                    <a:pt x="526715" y="-1619"/>
                    <a:pt x="580171" y="-2283"/>
                    <a:pt x="629975" y="5022"/>
                  </a:cubicBezTo>
                  <a:cubicBezTo>
                    <a:pt x="679779" y="12327"/>
                    <a:pt x="725267" y="28596"/>
                    <a:pt x="771419" y="50842"/>
                  </a:cubicBezTo>
                  <a:cubicBezTo>
                    <a:pt x="817571" y="73088"/>
                    <a:pt x="867042" y="101973"/>
                    <a:pt x="906885" y="138496"/>
                  </a:cubicBezTo>
                  <a:cubicBezTo>
                    <a:pt x="946728" y="175019"/>
                    <a:pt x="983915" y="225155"/>
                    <a:pt x="1010477" y="269979"/>
                  </a:cubicBezTo>
                  <a:cubicBezTo>
                    <a:pt x="1037039" y="314803"/>
                    <a:pt x="1054305" y="359958"/>
                    <a:pt x="1066258" y="407438"/>
                  </a:cubicBezTo>
                  <a:cubicBezTo>
                    <a:pt x="1078211" y="454918"/>
                    <a:pt x="1084187" y="504389"/>
                    <a:pt x="1082195" y="554857"/>
                  </a:cubicBezTo>
                  <a:cubicBezTo>
                    <a:pt x="1080203" y="605325"/>
                    <a:pt x="1071902" y="657122"/>
                    <a:pt x="1054305" y="710246"/>
                  </a:cubicBezTo>
                  <a:cubicBezTo>
                    <a:pt x="1036708" y="763370"/>
                    <a:pt x="1001845" y="828779"/>
                    <a:pt x="976611" y="873602"/>
                  </a:cubicBezTo>
                  <a:cubicBezTo>
                    <a:pt x="951377" y="918425"/>
                    <a:pt x="935772" y="928719"/>
                    <a:pt x="902901" y="979187"/>
                  </a:cubicBezTo>
                  <a:cubicBezTo>
                    <a:pt x="870030" y="1029655"/>
                    <a:pt x="816906" y="1115649"/>
                    <a:pt x="779387" y="1176410"/>
                  </a:cubicBezTo>
                  <a:cubicBezTo>
                    <a:pt x="741868" y="1237171"/>
                    <a:pt x="708333" y="1295275"/>
                    <a:pt x="677787" y="1343751"/>
                  </a:cubicBezTo>
                  <a:cubicBezTo>
                    <a:pt x="647241" y="1392227"/>
                    <a:pt x="596109" y="1424434"/>
                    <a:pt x="596109" y="1467265"/>
                  </a:cubicBezTo>
                  <a:cubicBezTo>
                    <a:pt x="596109" y="1510096"/>
                    <a:pt x="679447" y="1582147"/>
                    <a:pt x="677787" y="1600740"/>
                  </a:cubicBezTo>
                  <a:cubicBezTo>
                    <a:pt x="676127" y="1619333"/>
                    <a:pt x="610054" y="1578162"/>
                    <a:pt x="586148" y="1578826"/>
                  </a:cubicBezTo>
                  <a:cubicBezTo>
                    <a:pt x="562242" y="1579490"/>
                    <a:pt x="550621" y="1604392"/>
                    <a:pt x="534352" y="1604724"/>
                  </a:cubicBezTo>
                  <a:cubicBezTo>
                    <a:pt x="518083" y="1605056"/>
                    <a:pt x="509118" y="1582146"/>
                    <a:pt x="488532" y="1580818"/>
                  </a:cubicBezTo>
                  <a:cubicBezTo>
                    <a:pt x="467946" y="1579490"/>
                    <a:pt x="409510" y="1611032"/>
                    <a:pt x="408846" y="1592771"/>
                  </a:cubicBezTo>
                  <a:close/>
                </a:path>
              </a:pathLst>
            </a:custGeom>
            <a:solidFill>
              <a:srgbClr val="8F4CC3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381000" h="1206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43" name="Basket"/>
          <p:cNvGrpSpPr/>
          <p:nvPr/>
        </p:nvGrpSpPr>
        <p:grpSpPr>
          <a:xfrm>
            <a:off x="4296000" y="2669069"/>
            <a:ext cx="3600000" cy="2653860"/>
            <a:chOff x="4296000" y="2669069"/>
            <a:chExt cx="3600000" cy="2653860"/>
          </a:xfrm>
        </p:grpSpPr>
        <p:pic>
          <p:nvPicPr>
            <p:cNvPr id="73" name="Basket Back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762038" y="3531260"/>
              <a:ext cx="3133962" cy="1406489"/>
            </a:xfrm>
            <a:prstGeom prst="rect">
              <a:avLst/>
            </a:prstGeom>
          </p:spPr>
        </p:pic>
        <p:pic>
          <p:nvPicPr>
            <p:cNvPr id="75" name="Basket Left Side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332151" y="3531260"/>
              <a:ext cx="536917" cy="1750817"/>
            </a:xfrm>
            <a:prstGeom prst="rect">
              <a:avLst/>
            </a:prstGeom>
          </p:spPr>
        </p:pic>
        <p:pic>
          <p:nvPicPr>
            <p:cNvPr id="128" name="Characters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093657" y="2669069"/>
              <a:ext cx="1921680" cy="1335167"/>
            </a:xfrm>
            <a:prstGeom prst="rect">
              <a:avLst/>
            </a:prstGeom>
          </p:spPr>
        </p:pic>
        <p:pic>
          <p:nvPicPr>
            <p:cNvPr id="67" name="Basket Front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296000" y="3968662"/>
              <a:ext cx="3139798" cy="1324785"/>
            </a:xfrm>
            <a:prstGeom prst="rect">
              <a:avLst/>
            </a:prstGeom>
          </p:spPr>
        </p:pic>
        <p:pic>
          <p:nvPicPr>
            <p:cNvPr id="71" name="Basket Right Side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353247" y="3531260"/>
              <a:ext cx="542753" cy="1791669"/>
            </a:xfrm>
            <a:prstGeom prst="rect">
              <a:avLst/>
            </a:prstGeom>
          </p:spPr>
        </p:pic>
      </p:grpSp>
      <p:grpSp>
        <p:nvGrpSpPr>
          <p:cNvPr id="130" name="Balloon 5"/>
          <p:cNvGrpSpPr/>
          <p:nvPr/>
        </p:nvGrpSpPr>
        <p:grpSpPr>
          <a:xfrm>
            <a:off x="5249019" y="286636"/>
            <a:ext cx="1080000" cy="3703767"/>
            <a:chOff x="5249019" y="286636"/>
            <a:chExt cx="1080000" cy="3703767"/>
          </a:xfrm>
        </p:grpSpPr>
        <p:sp>
          <p:nvSpPr>
            <p:cNvPr id="129" name="String 5"/>
            <p:cNvSpPr/>
            <p:nvPr/>
          </p:nvSpPr>
          <p:spPr>
            <a:xfrm>
              <a:off x="5752149" y="1657552"/>
              <a:ext cx="247199" cy="2332851"/>
            </a:xfrm>
            <a:custGeom>
              <a:avLst/>
              <a:gdLst>
                <a:gd name="connsiteX0" fmla="*/ 79978 w 247199"/>
                <a:gd name="connsiteY0" fmla="*/ 0 h 2332851"/>
                <a:gd name="connsiteX1" fmla="*/ 144600 w 247199"/>
                <a:gd name="connsiteY1" fmla="*/ 387731 h 2332851"/>
                <a:gd name="connsiteX2" fmla="*/ 21818 w 247199"/>
                <a:gd name="connsiteY2" fmla="*/ 772232 h 2332851"/>
                <a:gd name="connsiteX3" fmla="*/ 21818 w 247199"/>
                <a:gd name="connsiteY3" fmla="*/ 1185812 h 2332851"/>
                <a:gd name="connsiteX4" fmla="*/ 241533 w 247199"/>
                <a:gd name="connsiteY4" fmla="*/ 1886960 h 2332851"/>
                <a:gd name="connsiteX5" fmla="*/ 160756 w 247199"/>
                <a:gd name="connsiteY5" fmla="*/ 2332851 h 2332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7199" h="2332851">
                  <a:moveTo>
                    <a:pt x="79978" y="0"/>
                  </a:moveTo>
                  <a:cubicBezTo>
                    <a:pt x="117135" y="129513"/>
                    <a:pt x="154293" y="259026"/>
                    <a:pt x="144600" y="387731"/>
                  </a:cubicBezTo>
                  <a:cubicBezTo>
                    <a:pt x="134907" y="516436"/>
                    <a:pt x="42282" y="639219"/>
                    <a:pt x="21818" y="772232"/>
                  </a:cubicBezTo>
                  <a:cubicBezTo>
                    <a:pt x="1354" y="905245"/>
                    <a:pt x="-14801" y="1000024"/>
                    <a:pt x="21818" y="1185812"/>
                  </a:cubicBezTo>
                  <a:cubicBezTo>
                    <a:pt x="58437" y="1371600"/>
                    <a:pt x="218377" y="1695787"/>
                    <a:pt x="241533" y="1886960"/>
                  </a:cubicBezTo>
                  <a:cubicBezTo>
                    <a:pt x="264689" y="2078133"/>
                    <a:pt x="212722" y="2205492"/>
                    <a:pt x="160756" y="2332851"/>
                  </a:cubicBezTo>
                </a:path>
              </a:pathLst>
            </a:custGeom>
            <a:noFill/>
            <a:ln w="28575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7" name="Balloon 5"/>
            <p:cNvSpPr/>
            <p:nvPr/>
          </p:nvSpPr>
          <p:spPr>
            <a:xfrm rot="21278860">
              <a:off x="5249019" y="286636"/>
              <a:ext cx="1080000" cy="1440000"/>
            </a:xfrm>
            <a:custGeom>
              <a:avLst/>
              <a:gdLst>
                <a:gd name="connsiteX0" fmla="*/ 408846 w 1082572"/>
                <a:gd name="connsiteY0" fmla="*/ 1592771 h 1605566"/>
                <a:gd name="connsiteX1" fmla="*/ 484548 w 1082572"/>
                <a:gd name="connsiteY1" fmla="*/ 1471249 h 1605566"/>
                <a:gd name="connsiteX2" fmla="*/ 438728 w 1082572"/>
                <a:gd name="connsiteY2" fmla="*/ 1397540 h 1605566"/>
                <a:gd name="connsiteX3" fmla="*/ 233536 w 1082572"/>
                <a:gd name="connsiteY3" fmla="*/ 1062857 h 1605566"/>
                <a:gd name="connsiteX4" fmla="*/ 80140 w 1082572"/>
                <a:gd name="connsiteY4" fmla="*/ 817822 h 1605566"/>
                <a:gd name="connsiteX5" fmla="*/ 20375 w 1082572"/>
                <a:gd name="connsiteY5" fmla="*/ 680363 h 1605566"/>
                <a:gd name="connsiteX6" fmla="*/ 454 w 1082572"/>
                <a:gd name="connsiteY6" fmla="*/ 544896 h 1605566"/>
                <a:gd name="connsiteX7" fmla="*/ 36313 w 1082572"/>
                <a:gd name="connsiteY7" fmla="*/ 343689 h 1605566"/>
                <a:gd name="connsiteX8" fmla="*/ 143889 w 1082572"/>
                <a:gd name="connsiteY8" fmla="*/ 176347 h 1605566"/>
                <a:gd name="connsiteX9" fmla="*/ 305254 w 1082572"/>
                <a:gd name="connsiteY9" fmla="*/ 56818 h 1605566"/>
                <a:gd name="connsiteX10" fmla="*/ 472595 w 1082572"/>
                <a:gd name="connsiteY10" fmla="*/ 7014 h 1605566"/>
                <a:gd name="connsiteX11" fmla="*/ 629975 w 1082572"/>
                <a:gd name="connsiteY11" fmla="*/ 5022 h 1605566"/>
                <a:gd name="connsiteX12" fmla="*/ 771419 w 1082572"/>
                <a:gd name="connsiteY12" fmla="*/ 50842 h 1605566"/>
                <a:gd name="connsiteX13" fmla="*/ 906885 w 1082572"/>
                <a:gd name="connsiteY13" fmla="*/ 138496 h 1605566"/>
                <a:gd name="connsiteX14" fmla="*/ 1010477 w 1082572"/>
                <a:gd name="connsiteY14" fmla="*/ 269979 h 1605566"/>
                <a:gd name="connsiteX15" fmla="*/ 1066258 w 1082572"/>
                <a:gd name="connsiteY15" fmla="*/ 407438 h 1605566"/>
                <a:gd name="connsiteX16" fmla="*/ 1082195 w 1082572"/>
                <a:gd name="connsiteY16" fmla="*/ 554857 h 1605566"/>
                <a:gd name="connsiteX17" fmla="*/ 1054305 w 1082572"/>
                <a:gd name="connsiteY17" fmla="*/ 710246 h 1605566"/>
                <a:gd name="connsiteX18" fmla="*/ 976611 w 1082572"/>
                <a:gd name="connsiteY18" fmla="*/ 873602 h 1605566"/>
                <a:gd name="connsiteX19" fmla="*/ 902901 w 1082572"/>
                <a:gd name="connsiteY19" fmla="*/ 979187 h 1605566"/>
                <a:gd name="connsiteX20" fmla="*/ 779387 w 1082572"/>
                <a:gd name="connsiteY20" fmla="*/ 1176410 h 1605566"/>
                <a:gd name="connsiteX21" fmla="*/ 677787 w 1082572"/>
                <a:gd name="connsiteY21" fmla="*/ 1343751 h 1605566"/>
                <a:gd name="connsiteX22" fmla="*/ 596109 w 1082572"/>
                <a:gd name="connsiteY22" fmla="*/ 1467265 h 1605566"/>
                <a:gd name="connsiteX23" fmla="*/ 677787 w 1082572"/>
                <a:gd name="connsiteY23" fmla="*/ 1600740 h 1605566"/>
                <a:gd name="connsiteX24" fmla="*/ 586148 w 1082572"/>
                <a:gd name="connsiteY24" fmla="*/ 1578826 h 1605566"/>
                <a:gd name="connsiteX25" fmla="*/ 534352 w 1082572"/>
                <a:gd name="connsiteY25" fmla="*/ 1604724 h 1605566"/>
                <a:gd name="connsiteX26" fmla="*/ 488532 w 1082572"/>
                <a:gd name="connsiteY26" fmla="*/ 1580818 h 1605566"/>
                <a:gd name="connsiteX27" fmla="*/ 408846 w 1082572"/>
                <a:gd name="connsiteY27" fmla="*/ 1592771 h 1605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082572" h="1605566">
                  <a:moveTo>
                    <a:pt x="408846" y="1592771"/>
                  </a:moveTo>
                  <a:cubicBezTo>
                    <a:pt x="408182" y="1574510"/>
                    <a:pt x="479568" y="1503787"/>
                    <a:pt x="484548" y="1471249"/>
                  </a:cubicBezTo>
                  <a:cubicBezTo>
                    <a:pt x="489528" y="1438711"/>
                    <a:pt x="438728" y="1397540"/>
                    <a:pt x="438728" y="1397540"/>
                  </a:cubicBezTo>
                  <a:lnTo>
                    <a:pt x="233536" y="1062857"/>
                  </a:lnTo>
                  <a:cubicBezTo>
                    <a:pt x="173771" y="966237"/>
                    <a:pt x="115667" y="881571"/>
                    <a:pt x="80140" y="817822"/>
                  </a:cubicBezTo>
                  <a:cubicBezTo>
                    <a:pt x="44613" y="754073"/>
                    <a:pt x="33656" y="725851"/>
                    <a:pt x="20375" y="680363"/>
                  </a:cubicBezTo>
                  <a:cubicBezTo>
                    <a:pt x="7094" y="634875"/>
                    <a:pt x="-2202" y="601008"/>
                    <a:pt x="454" y="544896"/>
                  </a:cubicBezTo>
                  <a:cubicBezTo>
                    <a:pt x="3110" y="488784"/>
                    <a:pt x="12407" y="405114"/>
                    <a:pt x="36313" y="343689"/>
                  </a:cubicBezTo>
                  <a:cubicBezTo>
                    <a:pt x="60219" y="282264"/>
                    <a:pt x="99065" y="224159"/>
                    <a:pt x="143889" y="176347"/>
                  </a:cubicBezTo>
                  <a:cubicBezTo>
                    <a:pt x="188712" y="128535"/>
                    <a:pt x="250470" y="85040"/>
                    <a:pt x="305254" y="56818"/>
                  </a:cubicBezTo>
                  <a:cubicBezTo>
                    <a:pt x="360038" y="28596"/>
                    <a:pt x="418475" y="15647"/>
                    <a:pt x="472595" y="7014"/>
                  </a:cubicBezTo>
                  <a:cubicBezTo>
                    <a:pt x="526715" y="-1619"/>
                    <a:pt x="580171" y="-2283"/>
                    <a:pt x="629975" y="5022"/>
                  </a:cubicBezTo>
                  <a:cubicBezTo>
                    <a:pt x="679779" y="12327"/>
                    <a:pt x="725267" y="28596"/>
                    <a:pt x="771419" y="50842"/>
                  </a:cubicBezTo>
                  <a:cubicBezTo>
                    <a:pt x="817571" y="73088"/>
                    <a:pt x="867042" y="101973"/>
                    <a:pt x="906885" y="138496"/>
                  </a:cubicBezTo>
                  <a:cubicBezTo>
                    <a:pt x="946728" y="175019"/>
                    <a:pt x="983915" y="225155"/>
                    <a:pt x="1010477" y="269979"/>
                  </a:cubicBezTo>
                  <a:cubicBezTo>
                    <a:pt x="1037039" y="314803"/>
                    <a:pt x="1054305" y="359958"/>
                    <a:pt x="1066258" y="407438"/>
                  </a:cubicBezTo>
                  <a:cubicBezTo>
                    <a:pt x="1078211" y="454918"/>
                    <a:pt x="1084187" y="504389"/>
                    <a:pt x="1082195" y="554857"/>
                  </a:cubicBezTo>
                  <a:cubicBezTo>
                    <a:pt x="1080203" y="605325"/>
                    <a:pt x="1071902" y="657122"/>
                    <a:pt x="1054305" y="710246"/>
                  </a:cubicBezTo>
                  <a:cubicBezTo>
                    <a:pt x="1036708" y="763370"/>
                    <a:pt x="1001845" y="828779"/>
                    <a:pt x="976611" y="873602"/>
                  </a:cubicBezTo>
                  <a:cubicBezTo>
                    <a:pt x="951377" y="918425"/>
                    <a:pt x="935772" y="928719"/>
                    <a:pt x="902901" y="979187"/>
                  </a:cubicBezTo>
                  <a:cubicBezTo>
                    <a:pt x="870030" y="1029655"/>
                    <a:pt x="816906" y="1115649"/>
                    <a:pt x="779387" y="1176410"/>
                  </a:cubicBezTo>
                  <a:cubicBezTo>
                    <a:pt x="741868" y="1237171"/>
                    <a:pt x="708333" y="1295275"/>
                    <a:pt x="677787" y="1343751"/>
                  </a:cubicBezTo>
                  <a:cubicBezTo>
                    <a:pt x="647241" y="1392227"/>
                    <a:pt x="596109" y="1424434"/>
                    <a:pt x="596109" y="1467265"/>
                  </a:cubicBezTo>
                  <a:cubicBezTo>
                    <a:pt x="596109" y="1510096"/>
                    <a:pt x="679447" y="1582147"/>
                    <a:pt x="677787" y="1600740"/>
                  </a:cubicBezTo>
                  <a:cubicBezTo>
                    <a:pt x="676127" y="1619333"/>
                    <a:pt x="610054" y="1578162"/>
                    <a:pt x="586148" y="1578826"/>
                  </a:cubicBezTo>
                  <a:cubicBezTo>
                    <a:pt x="562242" y="1579490"/>
                    <a:pt x="550621" y="1604392"/>
                    <a:pt x="534352" y="1604724"/>
                  </a:cubicBezTo>
                  <a:cubicBezTo>
                    <a:pt x="518083" y="1605056"/>
                    <a:pt x="509118" y="1582146"/>
                    <a:pt x="488532" y="1580818"/>
                  </a:cubicBezTo>
                  <a:cubicBezTo>
                    <a:pt x="467946" y="1579490"/>
                    <a:pt x="409510" y="1611032"/>
                    <a:pt x="408846" y="1592771"/>
                  </a:cubicBez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381000" h="1206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34" name="Balloon 7"/>
          <p:cNvGrpSpPr/>
          <p:nvPr/>
        </p:nvGrpSpPr>
        <p:grpSpPr>
          <a:xfrm>
            <a:off x="6941785" y="400013"/>
            <a:ext cx="1080000" cy="3586265"/>
            <a:chOff x="6941785" y="400013"/>
            <a:chExt cx="1080000" cy="3586265"/>
          </a:xfrm>
        </p:grpSpPr>
        <p:sp>
          <p:nvSpPr>
            <p:cNvPr id="133" name="String 7"/>
            <p:cNvSpPr/>
            <p:nvPr/>
          </p:nvSpPr>
          <p:spPr>
            <a:xfrm>
              <a:off x="6978094" y="1795089"/>
              <a:ext cx="501714" cy="2191189"/>
            </a:xfrm>
            <a:custGeom>
              <a:avLst/>
              <a:gdLst>
                <a:gd name="connsiteX0" fmla="*/ 446665 w 501714"/>
                <a:gd name="connsiteY0" fmla="*/ 0 h 2191189"/>
                <a:gd name="connsiteX1" fmla="*/ 497231 w 501714"/>
                <a:gd name="connsiteY1" fmla="*/ 463521 h 2191189"/>
                <a:gd name="connsiteX2" fmla="*/ 345534 w 501714"/>
                <a:gd name="connsiteY2" fmla="*/ 960752 h 2191189"/>
                <a:gd name="connsiteX3" fmla="*/ 349747 w 501714"/>
                <a:gd name="connsiteY3" fmla="*/ 1394776 h 2191189"/>
                <a:gd name="connsiteX4" fmla="*/ 223333 w 501714"/>
                <a:gd name="connsiteY4" fmla="*/ 1833014 h 2191189"/>
                <a:gd name="connsiteX5" fmla="*/ 0 w 501714"/>
                <a:gd name="connsiteY5" fmla="*/ 2191189 h 2191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01714" h="2191189">
                  <a:moveTo>
                    <a:pt x="446665" y="0"/>
                  </a:moveTo>
                  <a:cubicBezTo>
                    <a:pt x="480375" y="151698"/>
                    <a:pt x="514086" y="303396"/>
                    <a:pt x="497231" y="463521"/>
                  </a:cubicBezTo>
                  <a:cubicBezTo>
                    <a:pt x="480376" y="623646"/>
                    <a:pt x="370115" y="805543"/>
                    <a:pt x="345534" y="960752"/>
                  </a:cubicBezTo>
                  <a:cubicBezTo>
                    <a:pt x="320953" y="1115961"/>
                    <a:pt x="370114" y="1249399"/>
                    <a:pt x="349747" y="1394776"/>
                  </a:cubicBezTo>
                  <a:cubicBezTo>
                    <a:pt x="329380" y="1540153"/>
                    <a:pt x="281624" y="1700279"/>
                    <a:pt x="223333" y="1833014"/>
                  </a:cubicBezTo>
                  <a:cubicBezTo>
                    <a:pt x="165042" y="1965750"/>
                    <a:pt x="82521" y="2078469"/>
                    <a:pt x="0" y="2191189"/>
                  </a:cubicBezTo>
                </a:path>
              </a:pathLst>
            </a:custGeom>
            <a:noFill/>
            <a:ln w="28575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2" name="Balloon 7"/>
            <p:cNvSpPr/>
            <p:nvPr/>
          </p:nvSpPr>
          <p:spPr>
            <a:xfrm rot="202149">
              <a:off x="6941785" y="400013"/>
              <a:ext cx="1080000" cy="1440000"/>
            </a:xfrm>
            <a:custGeom>
              <a:avLst/>
              <a:gdLst>
                <a:gd name="connsiteX0" fmla="*/ 408846 w 1082572"/>
                <a:gd name="connsiteY0" fmla="*/ 1592771 h 1605566"/>
                <a:gd name="connsiteX1" fmla="*/ 484548 w 1082572"/>
                <a:gd name="connsiteY1" fmla="*/ 1471249 h 1605566"/>
                <a:gd name="connsiteX2" fmla="*/ 438728 w 1082572"/>
                <a:gd name="connsiteY2" fmla="*/ 1397540 h 1605566"/>
                <a:gd name="connsiteX3" fmla="*/ 233536 w 1082572"/>
                <a:gd name="connsiteY3" fmla="*/ 1062857 h 1605566"/>
                <a:gd name="connsiteX4" fmla="*/ 80140 w 1082572"/>
                <a:gd name="connsiteY4" fmla="*/ 817822 h 1605566"/>
                <a:gd name="connsiteX5" fmla="*/ 20375 w 1082572"/>
                <a:gd name="connsiteY5" fmla="*/ 680363 h 1605566"/>
                <a:gd name="connsiteX6" fmla="*/ 454 w 1082572"/>
                <a:gd name="connsiteY6" fmla="*/ 544896 h 1605566"/>
                <a:gd name="connsiteX7" fmla="*/ 36313 w 1082572"/>
                <a:gd name="connsiteY7" fmla="*/ 343689 h 1605566"/>
                <a:gd name="connsiteX8" fmla="*/ 143889 w 1082572"/>
                <a:gd name="connsiteY8" fmla="*/ 176347 h 1605566"/>
                <a:gd name="connsiteX9" fmla="*/ 305254 w 1082572"/>
                <a:gd name="connsiteY9" fmla="*/ 56818 h 1605566"/>
                <a:gd name="connsiteX10" fmla="*/ 472595 w 1082572"/>
                <a:gd name="connsiteY10" fmla="*/ 7014 h 1605566"/>
                <a:gd name="connsiteX11" fmla="*/ 629975 w 1082572"/>
                <a:gd name="connsiteY11" fmla="*/ 5022 h 1605566"/>
                <a:gd name="connsiteX12" fmla="*/ 771419 w 1082572"/>
                <a:gd name="connsiteY12" fmla="*/ 50842 h 1605566"/>
                <a:gd name="connsiteX13" fmla="*/ 906885 w 1082572"/>
                <a:gd name="connsiteY13" fmla="*/ 138496 h 1605566"/>
                <a:gd name="connsiteX14" fmla="*/ 1010477 w 1082572"/>
                <a:gd name="connsiteY14" fmla="*/ 269979 h 1605566"/>
                <a:gd name="connsiteX15" fmla="*/ 1066258 w 1082572"/>
                <a:gd name="connsiteY15" fmla="*/ 407438 h 1605566"/>
                <a:gd name="connsiteX16" fmla="*/ 1082195 w 1082572"/>
                <a:gd name="connsiteY16" fmla="*/ 554857 h 1605566"/>
                <a:gd name="connsiteX17" fmla="*/ 1054305 w 1082572"/>
                <a:gd name="connsiteY17" fmla="*/ 710246 h 1605566"/>
                <a:gd name="connsiteX18" fmla="*/ 976611 w 1082572"/>
                <a:gd name="connsiteY18" fmla="*/ 873602 h 1605566"/>
                <a:gd name="connsiteX19" fmla="*/ 902901 w 1082572"/>
                <a:gd name="connsiteY19" fmla="*/ 979187 h 1605566"/>
                <a:gd name="connsiteX20" fmla="*/ 779387 w 1082572"/>
                <a:gd name="connsiteY20" fmla="*/ 1176410 h 1605566"/>
                <a:gd name="connsiteX21" fmla="*/ 677787 w 1082572"/>
                <a:gd name="connsiteY21" fmla="*/ 1343751 h 1605566"/>
                <a:gd name="connsiteX22" fmla="*/ 596109 w 1082572"/>
                <a:gd name="connsiteY22" fmla="*/ 1467265 h 1605566"/>
                <a:gd name="connsiteX23" fmla="*/ 677787 w 1082572"/>
                <a:gd name="connsiteY23" fmla="*/ 1600740 h 1605566"/>
                <a:gd name="connsiteX24" fmla="*/ 586148 w 1082572"/>
                <a:gd name="connsiteY24" fmla="*/ 1578826 h 1605566"/>
                <a:gd name="connsiteX25" fmla="*/ 534352 w 1082572"/>
                <a:gd name="connsiteY25" fmla="*/ 1604724 h 1605566"/>
                <a:gd name="connsiteX26" fmla="*/ 488532 w 1082572"/>
                <a:gd name="connsiteY26" fmla="*/ 1580818 h 1605566"/>
                <a:gd name="connsiteX27" fmla="*/ 408846 w 1082572"/>
                <a:gd name="connsiteY27" fmla="*/ 1592771 h 1605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082572" h="1605566">
                  <a:moveTo>
                    <a:pt x="408846" y="1592771"/>
                  </a:moveTo>
                  <a:cubicBezTo>
                    <a:pt x="408182" y="1574510"/>
                    <a:pt x="479568" y="1503787"/>
                    <a:pt x="484548" y="1471249"/>
                  </a:cubicBezTo>
                  <a:cubicBezTo>
                    <a:pt x="489528" y="1438711"/>
                    <a:pt x="438728" y="1397540"/>
                    <a:pt x="438728" y="1397540"/>
                  </a:cubicBezTo>
                  <a:lnTo>
                    <a:pt x="233536" y="1062857"/>
                  </a:lnTo>
                  <a:cubicBezTo>
                    <a:pt x="173771" y="966237"/>
                    <a:pt x="115667" y="881571"/>
                    <a:pt x="80140" y="817822"/>
                  </a:cubicBezTo>
                  <a:cubicBezTo>
                    <a:pt x="44613" y="754073"/>
                    <a:pt x="33656" y="725851"/>
                    <a:pt x="20375" y="680363"/>
                  </a:cubicBezTo>
                  <a:cubicBezTo>
                    <a:pt x="7094" y="634875"/>
                    <a:pt x="-2202" y="601008"/>
                    <a:pt x="454" y="544896"/>
                  </a:cubicBezTo>
                  <a:cubicBezTo>
                    <a:pt x="3110" y="488784"/>
                    <a:pt x="12407" y="405114"/>
                    <a:pt x="36313" y="343689"/>
                  </a:cubicBezTo>
                  <a:cubicBezTo>
                    <a:pt x="60219" y="282264"/>
                    <a:pt x="99065" y="224159"/>
                    <a:pt x="143889" y="176347"/>
                  </a:cubicBezTo>
                  <a:cubicBezTo>
                    <a:pt x="188712" y="128535"/>
                    <a:pt x="250470" y="85040"/>
                    <a:pt x="305254" y="56818"/>
                  </a:cubicBezTo>
                  <a:cubicBezTo>
                    <a:pt x="360038" y="28596"/>
                    <a:pt x="418475" y="15647"/>
                    <a:pt x="472595" y="7014"/>
                  </a:cubicBezTo>
                  <a:cubicBezTo>
                    <a:pt x="526715" y="-1619"/>
                    <a:pt x="580171" y="-2283"/>
                    <a:pt x="629975" y="5022"/>
                  </a:cubicBezTo>
                  <a:cubicBezTo>
                    <a:pt x="679779" y="12327"/>
                    <a:pt x="725267" y="28596"/>
                    <a:pt x="771419" y="50842"/>
                  </a:cubicBezTo>
                  <a:cubicBezTo>
                    <a:pt x="817571" y="73088"/>
                    <a:pt x="867042" y="101973"/>
                    <a:pt x="906885" y="138496"/>
                  </a:cubicBezTo>
                  <a:cubicBezTo>
                    <a:pt x="946728" y="175019"/>
                    <a:pt x="983915" y="225155"/>
                    <a:pt x="1010477" y="269979"/>
                  </a:cubicBezTo>
                  <a:cubicBezTo>
                    <a:pt x="1037039" y="314803"/>
                    <a:pt x="1054305" y="359958"/>
                    <a:pt x="1066258" y="407438"/>
                  </a:cubicBezTo>
                  <a:cubicBezTo>
                    <a:pt x="1078211" y="454918"/>
                    <a:pt x="1084187" y="504389"/>
                    <a:pt x="1082195" y="554857"/>
                  </a:cubicBezTo>
                  <a:cubicBezTo>
                    <a:pt x="1080203" y="605325"/>
                    <a:pt x="1071902" y="657122"/>
                    <a:pt x="1054305" y="710246"/>
                  </a:cubicBezTo>
                  <a:cubicBezTo>
                    <a:pt x="1036708" y="763370"/>
                    <a:pt x="1001845" y="828779"/>
                    <a:pt x="976611" y="873602"/>
                  </a:cubicBezTo>
                  <a:cubicBezTo>
                    <a:pt x="951377" y="918425"/>
                    <a:pt x="935772" y="928719"/>
                    <a:pt x="902901" y="979187"/>
                  </a:cubicBezTo>
                  <a:cubicBezTo>
                    <a:pt x="870030" y="1029655"/>
                    <a:pt x="816906" y="1115649"/>
                    <a:pt x="779387" y="1176410"/>
                  </a:cubicBezTo>
                  <a:cubicBezTo>
                    <a:pt x="741868" y="1237171"/>
                    <a:pt x="708333" y="1295275"/>
                    <a:pt x="677787" y="1343751"/>
                  </a:cubicBezTo>
                  <a:cubicBezTo>
                    <a:pt x="647241" y="1392227"/>
                    <a:pt x="596109" y="1424434"/>
                    <a:pt x="596109" y="1467265"/>
                  </a:cubicBezTo>
                  <a:cubicBezTo>
                    <a:pt x="596109" y="1510096"/>
                    <a:pt x="679447" y="1582147"/>
                    <a:pt x="677787" y="1600740"/>
                  </a:cubicBezTo>
                  <a:cubicBezTo>
                    <a:pt x="676127" y="1619333"/>
                    <a:pt x="610054" y="1578162"/>
                    <a:pt x="586148" y="1578826"/>
                  </a:cubicBezTo>
                  <a:cubicBezTo>
                    <a:pt x="562242" y="1579490"/>
                    <a:pt x="550621" y="1604392"/>
                    <a:pt x="534352" y="1604724"/>
                  </a:cubicBezTo>
                  <a:cubicBezTo>
                    <a:pt x="518083" y="1605056"/>
                    <a:pt x="509118" y="1582146"/>
                    <a:pt x="488532" y="1580818"/>
                  </a:cubicBezTo>
                  <a:cubicBezTo>
                    <a:pt x="467946" y="1579490"/>
                    <a:pt x="409510" y="1611032"/>
                    <a:pt x="408846" y="1592771"/>
                  </a:cubicBezTo>
                  <a:close/>
                </a:path>
              </a:pathLst>
            </a:custGeom>
            <a:solidFill>
              <a:srgbClr val="FF0C0C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381000" h="1206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7" name="Balloon 4"/>
          <p:cNvGrpSpPr/>
          <p:nvPr/>
        </p:nvGrpSpPr>
        <p:grpSpPr>
          <a:xfrm>
            <a:off x="4462855" y="687535"/>
            <a:ext cx="1080000" cy="3302219"/>
            <a:chOff x="4462855" y="687535"/>
            <a:chExt cx="1080000" cy="3302219"/>
          </a:xfrm>
        </p:grpSpPr>
        <p:sp>
          <p:nvSpPr>
            <p:cNvPr id="126" name="String 4"/>
            <p:cNvSpPr/>
            <p:nvPr/>
          </p:nvSpPr>
          <p:spPr>
            <a:xfrm>
              <a:off x="4821370" y="2078892"/>
              <a:ext cx="231783" cy="1910862"/>
            </a:xfrm>
            <a:custGeom>
              <a:avLst/>
              <a:gdLst>
                <a:gd name="connsiteX0" fmla="*/ 168753 w 231783"/>
                <a:gd name="connsiteY0" fmla="*/ 0 h 1910862"/>
                <a:gd name="connsiteX1" fmla="*/ 227368 w 231783"/>
                <a:gd name="connsiteY1" fmla="*/ 484554 h 1910862"/>
                <a:gd name="connsiteX2" fmla="*/ 63245 w 231783"/>
                <a:gd name="connsiteY2" fmla="*/ 1039446 h 1910862"/>
                <a:gd name="connsiteX3" fmla="*/ 722 w 231783"/>
                <a:gd name="connsiteY3" fmla="*/ 1340339 h 1910862"/>
                <a:gd name="connsiteX4" fmla="*/ 98415 w 231783"/>
                <a:gd name="connsiteY4" fmla="*/ 1910862 h 1910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783" h="1910862">
                  <a:moveTo>
                    <a:pt x="168753" y="0"/>
                  </a:moveTo>
                  <a:cubicBezTo>
                    <a:pt x="206853" y="155656"/>
                    <a:pt x="244953" y="311313"/>
                    <a:pt x="227368" y="484554"/>
                  </a:cubicBezTo>
                  <a:cubicBezTo>
                    <a:pt x="209783" y="657795"/>
                    <a:pt x="101019" y="896815"/>
                    <a:pt x="63245" y="1039446"/>
                  </a:cubicBezTo>
                  <a:cubicBezTo>
                    <a:pt x="25471" y="1182077"/>
                    <a:pt x="-5140" y="1195103"/>
                    <a:pt x="722" y="1340339"/>
                  </a:cubicBezTo>
                  <a:cubicBezTo>
                    <a:pt x="6584" y="1485575"/>
                    <a:pt x="52499" y="1698218"/>
                    <a:pt x="98415" y="1910862"/>
                  </a:cubicBezTo>
                </a:path>
              </a:pathLst>
            </a:custGeom>
            <a:noFill/>
            <a:ln w="28575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6" name="Balloon 4"/>
            <p:cNvSpPr/>
            <p:nvPr/>
          </p:nvSpPr>
          <p:spPr>
            <a:xfrm>
              <a:off x="4462855" y="687535"/>
              <a:ext cx="1080000" cy="1440000"/>
            </a:xfrm>
            <a:custGeom>
              <a:avLst/>
              <a:gdLst>
                <a:gd name="connsiteX0" fmla="*/ 408846 w 1082572"/>
                <a:gd name="connsiteY0" fmla="*/ 1592771 h 1605566"/>
                <a:gd name="connsiteX1" fmla="*/ 484548 w 1082572"/>
                <a:gd name="connsiteY1" fmla="*/ 1471249 h 1605566"/>
                <a:gd name="connsiteX2" fmla="*/ 438728 w 1082572"/>
                <a:gd name="connsiteY2" fmla="*/ 1397540 h 1605566"/>
                <a:gd name="connsiteX3" fmla="*/ 233536 w 1082572"/>
                <a:gd name="connsiteY3" fmla="*/ 1062857 h 1605566"/>
                <a:gd name="connsiteX4" fmla="*/ 80140 w 1082572"/>
                <a:gd name="connsiteY4" fmla="*/ 817822 h 1605566"/>
                <a:gd name="connsiteX5" fmla="*/ 20375 w 1082572"/>
                <a:gd name="connsiteY5" fmla="*/ 680363 h 1605566"/>
                <a:gd name="connsiteX6" fmla="*/ 454 w 1082572"/>
                <a:gd name="connsiteY6" fmla="*/ 544896 h 1605566"/>
                <a:gd name="connsiteX7" fmla="*/ 36313 w 1082572"/>
                <a:gd name="connsiteY7" fmla="*/ 343689 h 1605566"/>
                <a:gd name="connsiteX8" fmla="*/ 143889 w 1082572"/>
                <a:gd name="connsiteY8" fmla="*/ 176347 h 1605566"/>
                <a:gd name="connsiteX9" fmla="*/ 305254 w 1082572"/>
                <a:gd name="connsiteY9" fmla="*/ 56818 h 1605566"/>
                <a:gd name="connsiteX10" fmla="*/ 472595 w 1082572"/>
                <a:gd name="connsiteY10" fmla="*/ 7014 h 1605566"/>
                <a:gd name="connsiteX11" fmla="*/ 629975 w 1082572"/>
                <a:gd name="connsiteY11" fmla="*/ 5022 h 1605566"/>
                <a:gd name="connsiteX12" fmla="*/ 771419 w 1082572"/>
                <a:gd name="connsiteY12" fmla="*/ 50842 h 1605566"/>
                <a:gd name="connsiteX13" fmla="*/ 906885 w 1082572"/>
                <a:gd name="connsiteY13" fmla="*/ 138496 h 1605566"/>
                <a:gd name="connsiteX14" fmla="*/ 1010477 w 1082572"/>
                <a:gd name="connsiteY14" fmla="*/ 269979 h 1605566"/>
                <a:gd name="connsiteX15" fmla="*/ 1066258 w 1082572"/>
                <a:gd name="connsiteY15" fmla="*/ 407438 h 1605566"/>
                <a:gd name="connsiteX16" fmla="*/ 1082195 w 1082572"/>
                <a:gd name="connsiteY16" fmla="*/ 554857 h 1605566"/>
                <a:gd name="connsiteX17" fmla="*/ 1054305 w 1082572"/>
                <a:gd name="connsiteY17" fmla="*/ 710246 h 1605566"/>
                <a:gd name="connsiteX18" fmla="*/ 976611 w 1082572"/>
                <a:gd name="connsiteY18" fmla="*/ 873602 h 1605566"/>
                <a:gd name="connsiteX19" fmla="*/ 902901 w 1082572"/>
                <a:gd name="connsiteY19" fmla="*/ 979187 h 1605566"/>
                <a:gd name="connsiteX20" fmla="*/ 779387 w 1082572"/>
                <a:gd name="connsiteY20" fmla="*/ 1176410 h 1605566"/>
                <a:gd name="connsiteX21" fmla="*/ 677787 w 1082572"/>
                <a:gd name="connsiteY21" fmla="*/ 1343751 h 1605566"/>
                <a:gd name="connsiteX22" fmla="*/ 596109 w 1082572"/>
                <a:gd name="connsiteY22" fmla="*/ 1467265 h 1605566"/>
                <a:gd name="connsiteX23" fmla="*/ 677787 w 1082572"/>
                <a:gd name="connsiteY23" fmla="*/ 1600740 h 1605566"/>
                <a:gd name="connsiteX24" fmla="*/ 586148 w 1082572"/>
                <a:gd name="connsiteY24" fmla="*/ 1578826 h 1605566"/>
                <a:gd name="connsiteX25" fmla="*/ 534352 w 1082572"/>
                <a:gd name="connsiteY25" fmla="*/ 1604724 h 1605566"/>
                <a:gd name="connsiteX26" fmla="*/ 488532 w 1082572"/>
                <a:gd name="connsiteY26" fmla="*/ 1580818 h 1605566"/>
                <a:gd name="connsiteX27" fmla="*/ 408846 w 1082572"/>
                <a:gd name="connsiteY27" fmla="*/ 1592771 h 1605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082572" h="1605566">
                  <a:moveTo>
                    <a:pt x="408846" y="1592771"/>
                  </a:moveTo>
                  <a:cubicBezTo>
                    <a:pt x="408182" y="1574510"/>
                    <a:pt x="479568" y="1503787"/>
                    <a:pt x="484548" y="1471249"/>
                  </a:cubicBezTo>
                  <a:cubicBezTo>
                    <a:pt x="489528" y="1438711"/>
                    <a:pt x="438728" y="1397540"/>
                    <a:pt x="438728" y="1397540"/>
                  </a:cubicBezTo>
                  <a:lnTo>
                    <a:pt x="233536" y="1062857"/>
                  </a:lnTo>
                  <a:cubicBezTo>
                    <a:pt x="173771" y="966237"/>
                    <a:pt x="115667" y="881571"/>
                    <a:pt x="80140" y="817822"/>
                  </a:cubicBezTo>
                  <a:cubicBezTo>
                    <a:pt x="44613" y="754073"/>
                    <a:pt x="33656" y="725851"/>
                    <a:pt x="20375" y="680363"/>
                  </a:cubicBezTo>
                  <a:cubicBezTo>
                    <a:pt x="7094" y="634875"/>
                    <a:pt x="-2202" y="601008"/>
                    <a:pt x="454" y="544896"/>
                  </a:cubicBezTo>
                  <a:cubicBezTo>
                    <a:pt x="3110" y="488784"/>
                    <a:pt x="12407" y="405114"/>
                    <a:pt x="36313" y="343689"/>
                  </a:cubicBezTo>
                  <a:cubicBezTo>
                    <a:pt x="60219" y="282264"/>
                    <a:pt x="99065" y="224159"/>
                    <a:pt x="143889" y="176347"/>
                  </a:cubicBezTo>
                  <a:cubicBezTo>
                    <a:pt x="188712" y="128535"/>
                    <a:pt x="250470" y="85040"/>
                    <a:pt x="305254" y="56818"/>
                  </a:cubicBezTo>
                  <a:cubicBezTo>
                    <a:pt x="360038" y="28596"/>
                    <a:pt x="418475" y="15647"/>
                    <a:pt x="472595" y="7014"/>
                  </a:cubicBezTo>
                  <a:cubicBezTo>
                    <a:pt x="526715" y="-1619"/>
                    <a:pt x="580171" y="-2283"/>
                    <a:pt x="629975" y="5022"/>
                  </a:cubicBezTo>
                  <a:cubicBezTo>
                    <a:pt x="679779" y="12327"/>
                    <a:pt x="725267" y="28596"/>
                    <a:pt x="771419" y="50842"/>
                  </a:cubicBezTo>
                  <a:cubicBezTo>
                    <a:pt x="817571" y="73088"/>
                    <a:pt x="867042" y="101973"/>
                    <a:pt x="906885" y="138496"/>
                  </a:cubicBezTo>
                  <a:cubicBezTo>
                    <a:pt x="946728" y="175019"/>
                    <a:pt x="983915" y="225155"/>
                    <a:pt x="1010477" y="269979"/>
                  </a:cubicBezTo>
                  <a:cubicBezTo>
                    <a:pt x="1037039" y="314803"/>
                    <a:pt x="1054305" y="359958"/>
                    <a:pt x="1066258" y="407438"/>
                  </a:cubicBezTo>
                  <a:cubicBezTo>
                    <a:pt x="1078211" y="454918"/>
                    <a:pt x="1084187" y="504389"/>
                    <a:pt x="1082195" y="554857"/>
                  </a:cubicBezTo>
                  <a:cubicBezTo>
                    <a:pt x="1080203" y="605325"/>
                    <a:pt x="1071902" y="657122"/>
                    <a:pt x="1054305" y="710246"/>
                  </a:cubicBezTo>
                  <a:cubicBezTo>
                    <a:pt x="1036708" y="763370"/>
                    <a:pt x="1001845" y="828779"/>
                    <a:pt x="976611" y="873602"/>
                  </a:cubicBezTo>
                  <a:cubicBezTo>
                    <a:pt x="951377" y="918425"/>
                    <a:pt x="935772" y="928719"/>
                    <a:pt x="902901" y="979187"/>
                  </a:cubicBezTo>
                  <a:cubicBezTo>
                    <a:pt x="870030" y="1029655"/>
                    <a:pt x="816906" y="1115649"/>
                    <a:pt x="779387" y="1176410"/>
                  </a:cubicBezTo>
                  <a:cubicBezTo>
                    <a:pt x="741868" y="1237171"/>
                    <a:pt x="708333" y="1295275"/>
                    <a:pt x="677787" y="1343751"/>
                  </a:cubicBezTo>
                  <a:cubicBezTo>
                    <a:pt x="647241" y="1392227"/>
                    <a:pt x="596109" y="1424434"/>
                    <a:pt x="596109" y="1467265"/>
                  </a:cubicBezTo>
                  <a:cubicBezTo>
                    <a:pt x="596109" y="1510096"/>
                    <a:pt x="679447" y="1582147"/>
                    <a:pt x="677787" y="1600740"/>
                  </a:cubicBezTo>
                  <a:cubicBezTo>
                    <a:pt x="676127" y="1619333"/>
                    <a:pt x="610054" y="1578162"/>
                    <a:pt x="586148" y="1578826"/>
                  </a:cubicBezTo>
                  <a:cubicBezTo>
                    <a:pt x="562242" y="1579490"/>
                    <a:pt x="550621" y="1604392"/>
                    <a:pt x="534352" y="1604724"/>
                  </a:cubicBezTo>
                  <a:cubicBezTo>
                    <a:pt x="518083" y="1605056"/>
                    <a:pt x="509118" y="1582146"/>
                    <a:pt x="488532" y="1580818"/>
                  </a:cubicBezTo>
                  <a:cubicBezTo>
                    <a:pt x="467946" y="1579490"/>
                    <a:pt x="409510" y="1611032"/>
                    <a:pt x="408846" y="1592771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381000" h="1206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41" name="Balloon 10"/>
          <p:cNvGrpSpPr/>
          <p:nvPr/>
        </p:nvGrpSpPr>
        <p:grpSpPr>
          <a:xfrm>
            <a:off x="7391775" y="1233869"/>
            <a:ext cx="2797764" cy="2730032"/>
            <a:chOff x="7391775" y="1233869"/>
            <a:chExt cx="2797764" cy="2730032"/>
          </a:xfrm>
        </p:grpSpPr>
        <p:sp>
          <p:nvSpPr>
            <p:cNvPr id="138" name="String 10"/>
            <p:cNvSpPr/>
            <p:nvPr/>
          </p:nvSpPr>
          <p:spPr>
            <a:xfrm>
              <a:off x="7391775" y="2171137"/>
              <a:ext cx="1554030" cy="1792764"/>
            </a:xfrm>
            <a:custGeom>
              <a:avLst/>
              <a:gdLst>
                <a:gd name="connsiteX0" fmla="*/ 1554030 w 1554030"/>
                <a:gd name="connsiteY0" fmla="*/ 0 h 1792764"/>
                <a:gd name="connsiteX1" fmla="*/ 1355835 w 1554030"/>
                <a:gd name="connsiteY1" fmla="*/ 247744 h 1792764"/>
                <a:gd name="connsiteX2" fmla="*/ 1216197 w 1554030"/>
                <a:gd name="connsiteY2" fmla="*/ 707196 h 1792764"/>
                <a:gd name="connsiteX3" fmla="*/ 864852 w 1554030"/>
                <a:gd name="connsiteY3" fmla="*/ 1067551 h 1792764"/>
                <a:gd name="connsiteX4" fmla="*/ 166664 w 1554030"/>
                <a:gd name="connsiteY4" fmla="*/ 1409888 h 1792764"/>
                <a:gd name="connsiteX5" fmla="*/ 0 w 1554030"/>
                <a:gd name="connsiteY5" fmla="*/ 1792764 h 1792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54030" h="1792764">
                  <a:moveTo>
                    <a:pt x="1554030" y="0"/>
                  </a:moveTo>
                  <a:cubicBezTo>
                    <a:pt x="1483085" y="64939"/>
                    <a:pt x="1412140" y="129878"/>
                    <a:pt x="1355835" y="247744"/>
                  </a:cubicBezTo>
                  <a:cubicBezTo>
                    <a:pt x="1299529" y="365610"/>
                    <a:pt x="1298027" y="570562"/>
                    <a:pt x="1216197" y="707196"/>
                  </a:cubicBezTo>
                  <a:cubicBezTo>
                    <a:pt x="1134367" y="843830"/>
                    <a:pt x="1039774" y="950436"/>
                    <a:pt x="864852" y="1067551"/>
                  </a:cubicBezTo>
                  <a:cubicBezTo>
                    <a:pt x="689930" y="1184666"/>
                    <a:pt x="310806" y="1289019"/>
                    <a:pt x="166664" y="1409888"/>
                  </a:cubicBezTo>
                  <a:cubicBezTo>
                    <a:pt x="22522" y="1530757"/>
                    <a:pt x="11261" y="1661760"/>
                    <a:pt x="0" y="1792764"/>
                  </a:cubicBezTo>
                </a:path>
              </a:pathLst>
            </a:custGeom>
            <a:noFill/>
            <a:ln w="28575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5" name="Balloon 10"/>
            <p:cNvSpPr/>
            <p:nvPr/>
          </p:nvSpPr>
          <p:spPr>
            <a:xfrm rot="3114771">
              <a:off x="8929539" y="1053869"/>
              <a:ext cx="1080000" cy="1440000"/>
            </a:xfrm>
            <a:custGeom>
              <a:avLst/>
              <a:gdLst>
                <a:gd name="connsiteX0" fmla="*/ 408846 w 1082572"/>
                <a:gd name="connsiteY0" fmla="*/ 1592771 h 1605566"/>
                <a:gd name="connsiteX1" fmla="*/ 484548 w 1082572"/>
                <a:gd name="connsiteY1" fmla="*/ 1471249 h 1605566"/>
                <a:gd name="connsiteX2" fmla="*/ 438728 w 1082572"/>
                <a:gd name="connsiteY2" fmla="*/ 1397540 h 1605566"/>
                <a:gd name="connsiteX3" fmla="*/ 233536 w 1082572"/>
                <a:gd name="connsiteY3" fmla="*/ 1062857 h 1605566"/>
                <a:gd name="connsiteX4" fmla="*/ 80140 w 1082572"/>
                <a:gd name="connsiteY4" fmla="*/ 817822 h 1605566"/>
                <a:gd name="connsiteX5" fmla="*/ 20375 w 1082572"/>
                <a:gd name="connsiteY5" fmla="*/ 680363 h 1605566"/>
                <a:gd name="connsiteX6" fmla="*/ 454 w 1082572"/>
                <a:gd name="connsiteY6" fmla="*/ 544896 h 1605566"/>
                <a:gd name="connsiteX7" fmla="*/ 36313 w 1082572"/>
                <a:gd name="connsiteY7" fmla="*/ 343689 h 1605566"/>
                <a:gd name="connsiteX8" fmla="*/ 143889 w 1082572"/>
                <a:gd name="connsiteY8" fmla="*/ 176347 h 1605566"/>
                <a:gd name="connsiteX9" fmla="*/ 305254 w 1082572"/>
                <a:gd name="connsiteY9" fmla="*/ 56818 h 1605566"/>
                <a:gd name="connsiteX10" fmla="*/ 472595 w 1082572"/>
                <a:gd name="connsiteY10" fmla="*/ 7014 h 1605566"/>
                <a:gd name="connsiteX11" fmla="*/ 629975 w 1082572"/>
                <a:gd name="connsiteY11" fmla="*/ 5022 h 1605566"/>
                <a:gd name="connsiteX12" fmla="*/ 771419 w 1082572"/>
                <a:gd name="connsiteY12" fmla="*/ 50842 h 1605566"/>
                <a:gd name="connsiteX13" fmla="*/ 906885 w 1082572"/>
                <a:gd name="connsiteY13" fmla="*/ 138496 h 1605566"/>
                <a:gd name="connsiteX14" fmla="*/ 1010477 w 1082572"/>
                <a:gd name="connsiteY14" fmla="*/ 269979 h 1605566"/>
                <a:gd name="connsiteX15" fmla="*/ 1066258 w 1082572"/>
                <a:gd name="connsiteY15" fmla="*/ 407438 h 1605566"/>
                <a:gd name="connsiteX16" fmla="*/ 1082195 w 1082572"/>
                <a:gd name="connsiteY16" fmla="*/ 554857 h 1605566"/>
                <a:gd name="connsiteX17" fmla="*/ 1054305 w 1082572"/>
                <a:gd name="connsiteY17" fmla="*/ 710246 h 1605566"/>
                <a:gd name="connsiteX18" fmla="*/ 976611 w 1082572"/>
                <a:gd name="connsiteY18" fmla="*/ 873602 h 1605566"/>
                <a:gd name="connsiteX19" fmla="*/ 902901 w 1082572"/>
                <a:gd name="connsiteY19" fmla="*/ 979187 h 1605566"/>
                <a:gd name="connsiteX20" fmla="*/ 779387 w 1082572"/>
                <a:gd name="connsiteY20" fmla="*/ 1176410 h 1605566"/>
                <a:gd name="connsiteX21" fmla="*/ 677787 w 1082572"/>
                <a:gd name="connsiteY21" fmla="*/ 1343751 h 1605566"/>
                <a:gd name="connsiteX22" fmla="*/ 596109 w 1082572"/>
                <a:gd name="connsiteY22" fmla="*/ 1467265 h 1605566"/>
                <a:gd name="connsiteX23" fmla="*/ 677787 w 1082572"/>
                <a:gd name="connsiteY23" fmla="*/ 1600740 h 1605566"/>
                <a:gd name="connsiteX24" fmla="*/ 586148 w 1082572"/>
                <a:gd name="connsiteY24" fmla="*/ 1578826 h 1605566"/>
                <a:gd name="connsiteX25" fmla="*/ 534352 w 1082572"/>
                <a:gd name="connsiteY25" fmla="*/ 1604724 h 1605566"/>
                <a:gd name="connsiteX26" fmla="*/ 488532 w 1082572"/>
                <a:gd name="connsiteY26" fmla="*/ 1580818 h 1605566"/>
                <a:gd name="connsiteX27" fmla="*/ 408846 w 1082572"/>
                <a:gd name="connsiteY27" fmla="*/ 1592771 h 1605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082572" h="1605566">
                  <a:moveTo>
                    <a:pt x="408846" y="1592771"/>
                  </a:moveTo>
                  <a:cubicBezTo>
                    <a:pt x="408182" y="1574510"/>
                    <a:pt x="479568" y="1503787"/>
                    <a:pt x="484548" y="1471249"/>
                  </a:cubicBezTo>
                  <a:cubicBezTo>
                    <a:pt x="489528" y="1438711"/>
                    <a:pt x="438728" y="1397540"/>
                    <a:pt x="438728" y="1397540"/>
                  </a:cubicBezTo>
                  <a:lnTo>
                    <a:pt x="233536" y="1062857"/>
                  </a:lnTo>
                  <a:cubicBezTo>
                    <a:pt x="173771" y="966237"/>
                    <a:pt x="115667" y="881571"/>
                    <a:pt x="80140" y="817822"/>
                  </a:cubicBezTo>
                  <a:cubicBezTo>
                    <a:pt x="44613" y="754073"/>
                    <a:pt x="33656" y="725851"/>
                    <a:pt x="20375" y="680363"/>
                  </a:cubicBezTo>
                  <a:cubicBezTo>
                    <a:pt x="7094" y="634875"/>
                    <a:pt x="-2202" y="601008"/>
                    <a:pt x="454" y="544896"/>
                  </a:cubicBezTo>
                  <a:cubicBezTo>
                    <a:pt x="3110" y="488784"/>
                    <a:pt x="12407" y="405114"/>
                    <a:pt x="36313" y="343689"/>
                  </a:cubicBezTo>
                  <a:cubicBezTo>
                    <a:pt x="60219" y="282264"/>
                    <a:pt x="99065" y="224159"/>
                    <a:pt x="143889" y="176347"/>
                  </a:cubicBezTo>
                  <a:cubicBezTo>
                    <a:pt x="188712" y="128535"/>
                    <a:pt x="250470" y="85040"/>
                    <a:pt x="305254" y="56818"/>
                  </a:cubicBezTo>
                  <a:cubicBezTo>
                    <a:pt x="360038" y="28596"/>
                    <a:pt x="418475" y="15647"/>
                    <a:pt x="472595" y="7014"/>
                  </a:cubicBezTo>
                  <a:cubicBezTo>
                    <a:pt x="526715" y="-1619"/>
                    <a:pt x="580171" y="-2283"/>
                    <a:pt x="629975" y="5022"/>
                  </a:cubicBezTo>
                  <a:cubicBezTo>
                    <a:pt x="679779" y="12327"/>
                    <a:pt x="725267" y="28596"/>
                    <a:pt x="771419" y="50842"/>
                  </a:cubicBezTo>
                  <a:cubicBezTo>
                    <a:pt x="817571" y="73088"/>
                    <a:pt x="867042" y="101973"/>
                    <a:pt x="906885" y="138496"/>
                  </a:cubicBezTo>
                  <a:cubicBezTo>
                    <a:pt x="946728" y="175019"/>
                    <a:pt x="983915" y="225155"/>
                    <a:pt x="1010477" y="269979"/>
                  </a:cubicBezTo>
                  <a:cubicBezTo>
                    <a:pt x="1037039" y="314803"/>
                    <a:pt x="1054305" y="359958"/>
                    <a:pt x="1066258" y="407438"/>
                  </a:cubicBezTo>
                  <a:cubicBezTo>
                    <a:pt x="1078211" y="454918"/>
                    <a:pt x="1084187" y="504389"/>
                    <a:pt x="1082195" y="554857"/>
                  </a:cubicBezTo>
                  <a:cubicBezTo>
                    <a:pt x="1080203" y="605325"/>
                    <a:pt x="1071902" y="657122"/>
                    <a:pt x="1054305" y="710246"/>
                  </a:cubicBezTo>
                  <a:cubicBezTo>
                    <a:pt x="1036708" y="763370"/>
                    <a:pt x="1001845" y="828779"/>
                    <a:pt x="976611" y="873602"/>
                  </a:cubicBezTo>
                  <a:cubicBezTo>
                    <a:pt x="951377" y="918425"/>
                    <a:pt x="935772" y="928719"/>
                    <a:pt x="902901" y="979187"/>
                  </a:cubicBezTo>
                  <a:cubicBezTo>
                    <a:pt x="870030" y="1029655"/>
                    <a:pt x="816906" y="1115649"/>
                    <a:pt x="779387" y="1176410"/>
                  </a:cubicBezTo>
                  <a:cubicBezTo>
                    <a:pt x="741868" y="1237171"/>
                    <a:pt x="708333" y="1295275"/>
                    <a:pt x="677787" y="1343751"/>
                  </a:cubicBezTo>
                  <a:cubicBezTo>
                    <a:pt x="647241" y="1392227"/>
                    <a:pt x="596109" y="1424434"/>
                    <a:pt x="596109" y="1467265"/>
                  </a:cubicBezTo>
                  <a:cubicBezTo>
                    <a:pt x="596109" y="1510096"/>
                    <a:pt x="679447" y="1582147"/>
                    <a:pt x="677787" y="1600740"/>
                  </a:cubicBezTo>
                  <a:cubicBezTo>
                    <a:pt x="676127" y="1619333"/>
                    <a:pt x="610054" y="1578162"/>
                    <a:pt x="586148" y="1578826"/>
                  </a:cubicBezTo>
                  <a:cubicBezTo>
                    <a:pt x="562242" y="1579490"/>
                    <a:pt x="550621" y="1604392"/>
                    <a:pt x="534352" y="1604724"/>
                  </a:cubicBezTo>
                  <a:cubicBezTo>
                    <a:pt x="518083" y="1605056"/>
                    <a:pt x="509118" y="1582146"/>
                    <a:pt x="488532" y="1580818"/>
                  </a:cubicBezTo>
                  <a:cubicBezTo>
                    <a:pt x="467946" y="1579490"/>
                    <a:pt x="409510" y="1611032"/>
                    <a:pt x="408846" y="1592771"/>
                  </a:cubicBezTo>
                  <a:close/>
                </a:path>
              </a:pathLst>
            </a:custGeom>
            <a:solidFill>
              <a:srgbClr val="FFC904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381000" h="1206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4400" dirty="0">
                  <a:solidFill>
                    <a:schemeClr val="tx1"/>
                  </a:solidFill>
                  <a:sym typeface="Wingdings" panose="05000000000000000000" pitchFamily="2" charset="2"/>
                </a:rPr>
                <a:t></a:t>
              </a:r>
              <a:endParaRPr lang="en-GB" dirty="0">
                <a:solidFill>
                  <a:schemeClr val="tx1"/>
                </a:solidFill>
              </a:endParaRPr>
            </a:p>
          </p:txBody>
        </p:sp>
      </p:grpSp>
      <p:sp>
        <p:nvSpPr>
          <p:cNvPr id="147" name="Button 1"/>
          <p:cNvSpPr/>
          <p:nvPr/>
        </p:nvSpPr>
        <p:spPr>
          <a:xfrm>
            <a:off x="208645" y="239404"/>
            <a:ext cx="720000" cy="720000"/>
          </a:xfrm>
          <a:prstGeom prst="roundRect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149" name="Button 2"/>
          <p:cNvSpPr/>
          <p:nvPr/>
        </p:nvSpPr>
        <p:spPr>
          <a:xfrm>
            <a:off x="208645" y="1105850"/>
            <a:ext cx="720000" cy="720000"/>
          </a:xfrm>
          <a:prstGeom prst="roundRect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Arial Black" panose="020B0A04020102020204" pitchFamily="34" charset="0"/>
              </a:rPr>
              <a:t>2</a:t>
            </a:r>
          </a:p>
        </p:txBody>
      </p:sp>
      <p:sp>
        <p:nvSpPr>
          <p:cNvPr id="150" name="Button 3"/>
          <p:cNvSpPr/>
          <p:nvPr/>
        </p:nvSpPr>
        <p:spPr>
          <a:xfrm>
            <a:off x="208645" y="1972296"/>
            <a:ext cx="720000" cy="720000"/>
          </a:xfrm>
          <a:prstGeom prst="roundRect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Arial Black" panose="020B0A04020102020204" pitchFamily="34" charset="0"/>
              </a:rPr>
              <a:t>3</a:t>
            </a:r>
          </a:p>
        </p:txBody>
      </p:sp>
      <p:sp>
        <p:nvSpPr>
          <p:cNvPr id="151" name="Button 4"/>
          <p:cNvSpPr/>
          <p:nvPr/>
        </p:nvSpPr>
        <p:spPr>
          <a:xfrm>
            <a:off x="208645" y="2838742"/>
            <a:ext cx="720000" cy="720000"/>
          </a:xfrm>
          <a:prstGeom prst="roundRect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Arial Black" panose="020B0A04020102020204" pitchFamily="34" charset="0"/>
              </a:rPr>
              <a:t>4</a:t>
            </a:r>
          </a:p>
        </p:txBody>
      </p:sp>
      <p:sp>
        <p:nvSpPr>
          <p:cNvPr id="152" name="Button 5"/>
          <p:cNvSpPr/>
          <p:nvPr/>
        </p:nvSpPr>
        <p:spPr>
          <a:xfrm>
            <a:off x="208645" y="3705188"/>
            <a:ext cx="720000" cy="720000"/>
          </a:xfrm>
          <a:prstGeom prst="roundRect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Arial Black" panose="020B0A04020102020204" pitchFamily="34" charset="0"/>
              </a:rPr>
              <a:t>5</a:t>
            </a:r>
          </a:p>
        </p:txBody>
      </p:sp>
      <p:sp>
        <p:nvSpPr>
          <p:cNvPr id="153" name="Button 6"/>
          <p:cNvSpPr/>
          <p:nvPr/>
        </p:nvSpPr>
        <p:spPr>
          <a:xfrm>
            <a:off x="1075221" y="239404"/>
            <a:ext cx="720000" cy="720000"/>
          </a:xfrm>
          <a:prstGeom prst="roundRect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Arial Black" panose="020B0A04020102020204" pitchFamily="34" charset="0"/>
              </a:rPr>
              <a:t>6</a:t>
            </a:r>
          </a:p>
        </p:txBody>
      </p:sp>
      <p:sp>
        <p:nvSpPr>
          <p:cNvPr id="154" name="Button 7"/>
          <p:cNvSpPr/>
          <p:nvPr/>
        </p:nvSpPr>
        <p:spPr>
          <a:xfrm>
            <a:off x="1075221" y="1105850"/>
            <a:ext cx="720000" cy="720000"/>
          </a:xfrm>
          <a:prstGeom prst="roundRect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Arial Black" panose="020B0A04020102020204" pitchFamily="34" charset="0"/>
              </a:rPr>
              <a:t>7</a:t>
            </a:r>
          </a:p>
        </p:txBody>
      </p:sp>
      <p:sp>
        <p:nvSpPr>
          <p:cNvPr id="155" name="Button 8"/>
          <p:cNvSpPr/>
          <p:nvPr/>
        </p:nvSpPr>
        <p:spPr>
          <a:xfrm>
            <a:off x="1075221" y="1972296"/>
            <a:ext cx="720000" cy="720000"/>
          </a:xfrm>
          <a:prstGeom prst="roundRect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Arial Black" panose="020B0A04020102020204" pitchFamily="34" charset="0"/>
              </a:rPr>
              <a:t>8</a:t>
            </a:r>
          </a:p>
        </p:txBody>
      </p:sp>
      <p:sp>
        <p:nvSpPr>
          <p:cNvPr id="156" name="Button 9"/>
          <p:cNvSpPr/>
          <p:nvPr/>
        </p:nvSpPr>
        <p:spPr>
          <a:xfrm>
            <a:off x="1075221" y="2838742"/>
            <a:ext cx="720000" cy="720000"/>
          </a:xfrm>
          <a:prstGeom prst="roundRect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Arial Black" panose="020B0A04020102020204" pitchFamily="34" charset="0"/>
              </a:rPr>
              <a:t>9</a:t>
            </a:r>
          </a:p>
        </p:txBody>
      </p:sp>
      <p:sp>
        <p:nvSpPr>
          <p:cNvPr id="157" name="Button 10"/>
          <p:cNvSpPr/>
          <p:nvPr/>
        </p:nvSpPr>
        <p:spPr>
          <a:xfrm>
            <a:off x="1075221" y="3705188"/>
            <a:ext cx="720000" cy="720000"/>
          </a:xfrm>
          <a:prstGeom prst="roundRect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Arial Black" panose="020B0A04020102020204" pitchFamily="34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xmlns="" val="106750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20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20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20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20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20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20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20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20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0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2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" dur="20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20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3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4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5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6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7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8" presetID="2" presetClass="exit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100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7037E-7 L -0.00234 -0.29213 " pathEditMode="relative" rAng="0" ptsTypes="AA">
                                      <p:cBhvr>
                                        <p:cTn id="86" dur="1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" y="-146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"/>
                            </p:stCondLst>
                            <p:childTnLst>
                              <p:par>
                                <p:cTn id="88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48148E-6 L -0.00234 -0.51644 " pathEditMode="relative" rAng="0" ptsTypes="AA">
                                      <p:cBhvr>
                                        <p:cTn id="116" dur="1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" y="-25833"/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59259E-6 L -0.00234 -0.74121 " pathEditMode="relative" rAng="0" ptsTypes="AA">
                                      <p:cBhvr>
                                        <p:cTn id="142" dur="1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" y="-37060"/>
                                    </p:animMotion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"/>
                  </p:tgtEl>
                </p:cond>
              </p:nextCondLst>
            </p:seq>
            <p:seq concurrent="1" nextAc="seek">
              <p:cTn id="161" restart="whenNotActive" fill="hold" evtFilter="cancelBubble" nodeType="interactiveSeq">
                <p:stCondLst>
                  <p:cond evt="onClick" delay="0">
                    <p:tgtEl>
                      <p:spTgt spid="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2" fill="hold">
                      <p:stCondLst>
                        <p:cond delay="0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48148E-6 L -0.00234 -1.42153 " pathEditMode="relative" rAng="0" ptsTypes="AA">
                                      <p:cBhvr>
                                        <p:cTn id="168" dur="1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" y="-71088"/>
                                    </p:animMotion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1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7037E-7 L -0.00234 -1.64583 " pathEditMode="relative" rAng="0" ptsTypes="AA">
                                      <p:cBhvr>
                                        <p:cTn id="194" dur="1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" y="-82292"/>
                                    </p:animMotion>
                                  </p:childTnLst>
                                </p:cTn>
                              </p:par>
                              <p:par>
                                <p:cTn id="195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"/>
                  </p:tgtEl>
                </p:cond>
              </p:nextCondLst>
            </p:seq>
            <p:seq concurrent="1" nextAc="seek">
              <p:cTn id="213" restart="whenNotActive" fill="hold" evtFilter="cancelBubble" nodeType="interactiveSeq">
                <p:stCondLst>
                  <p:cond evt="onClick" delay="0">
                    <p:tgtEl>
                      <p:spTgt spid="1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4" fill="hold">
                      <p:stCondLst>
                        <p:cond delay="0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1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7.40741E-7 L -0.00234 -1.87431 " pathEditMode="relative" rAng="0" ptsTypes="AA">
                                      <p:cBhvr>
                                        <p:cTn id="220" dur="1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" y="-93727"/>
                                    </p:animMotion>
                                  </p:childTnLst>
                                </p:cTn>
                              </p:par>
                              <p:par>
                                <p:cTn id="221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5"/>
                  </p:tgtEl>
                </p:cond>
              </p:nextCondLst>
            </p:seq>
            <p:seq concurrent="1" nextAc="seek">
              <p:cTn id="239" restart="whenNotActive" fill="hold" evtFilter="cancelBubble" nodeType="interactiveSeq">
                <p:stCondLst>
                  <p:cond evt="onClick" delay="0">
                    <p:tgtEl>
                      <p:spTgt spid="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0" fill="hold">
                      <p:stCondLst>
                        <p:cond delay="0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1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85185E-6 L -0.00234 -2.1007 " pathEditMode="relative" rAng="0" ptsTypes="AA">
                                      <p:cBhvr>
                                        <p:cTn id="246" dur="1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" y="-105046"/>
                                    </p:animMotion>
                                  </p:childTnLst>
                                </p:cTn>
                              </p:par>
                              <p:par>
                                <p:cTn id="247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6"/>
                  </p:tgtEl>
                </p:cond>
              </p:nextCondLst>
            </p:seq>
            <p:seq concurrent="1" nextAc="seek">
              <p:cTn id="265" restart="whenNotActive" fill="hold" evtFilter="cancelBubble" nodeType="interactiveSeq">
                <p:stCondLst>
                  <p:cond evt="onClick" delay="0">
                    <p:tgtEl>
                      <p:spTgt spid="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6" fill="hold">
                      <p:stCondLst>
                        <p:cond delay="0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0" dur="1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96296E-6 L -0.00234 -2.32709 " pathEditMode="relative" rAng="0" ptsTypes="AA">
                                      <p:cBhvr>
                                        <p:cTn id="272" dur="1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" y="-116366"/>
                                    </p:animMotion>
                                  </p:childTnLst>
                                </p:cTn>
                              </p:par>
                              <p:par>
                                <p:cTn id="273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7"/>
                  </p:tgtEl>
                </p:cond>
              </p:nextCondLst>
            </p:seq>
            <p:seq concurrent="1" nextAc="seek">
              <p:cTn id="291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2" fill="hold">
                      <p:stCondLst>
                        <p:cond delay="0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6" dur="1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7037E-6 L -0.00234 -0.9676 " pathEditMode="relative" rAng="0" ptsTypes="AA">
                                      <p:cBhvr>
                                        <p:cTn id="298" dur="1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" y="-48380"/>
                                    </p:animMotion>
                                  </p:childTnLst>
                                </p:cTn>
                              </p:par>
                              <p:par>
                                <p:cTn id="29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  <p:seq concurrent="1" nextAc="seek">
              <p:cTn id="317" restart="whenNotActive" fill="hold" evtFilter="cancelBubble" nodeType="interactiveSeq">
                <p:stCondLst>
                  <p:cond evt="onClick" delay="0">
                    <p:tgtEl>
                      <p:spTgt spid="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8" fill="hold">
                      <p:stCondLst>
                        <p:cond delay="0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2" dur="1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81481E-6 L -0.00234 -1.19399 " pathEditMode="relative" rAng="0" ptsTypes="AA">
                                      <p:cBhvr>
                                        <p:cTn id="324" dur="1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" y="-59699"/>
                                    </p:animMotion>
                                  </p:childTnLst>
                                </p:cTn>
                              </p:par>
                              <p:par>
                                <p:cTn id="32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2"/>
                  </p:tgtEl>
                </p:cond>
              </p:nextCondLst>
            </p:seq>
          </p:childTnLst>
        </p:cTn>
      </p:par>
    </p:tnLst>
    <p:bldLst>
      <p:bldP spid="146" grpId="0" animBg="1"/>
      <p:bldP spid="146" grpId="1" animBg="1"/>
      <p:bldP spid="146" grpId="2" animBg="1"/>
      <p:bldP spid="146" grpId="3" animBg="1"/>
      <p:bldP spid="146" grpId="4" animBg="1"/>
      <p:bldP spid="146" grpId="5" animBg="1"/>
      <p:bldP spid="146" grpId="6" animBg="1"/>
      <p:bldP spid="146" grpId="7" animBg="1"/>
      <p:bldP spid="146" grpId="8" animBg="1"/>
      <p:bldP spid="146" grpId="9" animBg="1"/>
      <p:bldP spid="146" grpId="10" animBg="1"/>
      <p:bldP spid="158" grpId="0" animBg="1"/>
      <p:bldP spid="158" grpId="1" animBg="1"/>
      <p:bldP spid="158" grpId="2" animBg="1"/>
      <p:bldP spid="158" grpId="3" animBg="1"/>
      <p:bldP spid="158" grpId="4" animBg="1"/>
      <p:bldP spid="158" grpId="5" animBg="1"/>
      <p:bldP spid="158" grpId="6" animBg="1"/>
      <p:bldP spid="158" grpId="7" animBg="1"/>
      <p:bldP spid="158" grpId="8" animBg="1"/>
      <p:bldP spid="158" grpId="9" animBg="1"/>
      <p:bldP spid="158" grpId="10" animBg="1"/>
      <p:bldP spid="159" grpId="0" animBg="1"/>
      <p:bldP spid="159" grpId="1" animBg="1"/>
      <p:bldP spid="159" grpId="2" animBg="1"/>
      <p:bldP spid="159" grpId="3" animBg="1"/>
      <p:bldP spid="159" grpId="4" animBg="1"/>
      <p:bldP spid="159" grpId="5" animBg="1"/>
      <p:bldP spid="159" grpId="6" animBg="1"/>
      <p:bldP spid="159" grpId="7" animBg="1"/>
      <p:bldP spid="159" grpId="8" animBg="1"/>
      <p:bldP spid="159" grpId="9" animBg="1"/>
      <p:bldP spid="159" grpId="10" animBg="1"/>
      <p:bldP spid="160" grpId="0" animBg="1"/>
      <p:bldP spid="160" grpId="1" animBg="1"/>
      <p:bldP spid="160" grpId="2" animBg="1"/>
      <p:bldP spid="160" grpId="3" animBg="1"/>
      <p:bldP spid="160" grpId="4" animBg="1"/>
      <p:bldP spid="160" grpId="5" animBg="1"/>
      <p:bldP spid="160" grpId="6" animBg="1"/>
      <p:bldP spid="160" grpId="7" animBg="1"/>
      <p:bldP spid="160" grpId="8" animBg="1"/>
      <p:bldP spid="160" grpId="9" animBg="1"/>
      <p:bldP spid="160" grpId="10" animBg="1"/>
      <p:bldP spid="161" grpId="0" animBg="1"/>
      <p:bldP spid="161" grpId="1" animBg="1"/>
      <p:bldP spid="161" grpId="2" animBg="1"/>
      <p:bldP spid="161" grpId="3" animBg="1"/>
      <p:bldP spid="161" grpId="4" animBg="1"/>
      <p:bldP spid="161" grpId="5" animBg="1"/>
      <p:bldP spid="161" grpId="6" animBg="1"/>
      <p:bldP spid="161" grpId="7" animBg="1"/>
      <p:bldP spid="161" grpId="8" animBg="1"/>
      <p:bldP spid="161" grpId="9" animBg="1"/>
      <p:bldP spid="161" grpId="10" animBg="1"/>
      <p:bldP spid="162" grpId="0" animBg="1"/>
      <p:bldP spid="162" grpId="1" animBg="1"/>
      <p:bldP spid="162" grpId="2" animBg="1"/>
      <p:bldP spid="162" grpId="3" animBg="1"/>
      <p:bldP spid="162" grpId="4" animBg="1"/>
      <p:bldP spid="162" grpId="5" animBg="1"/>
      <p:bldP spid="162" grpId="6" animBg="1"/>
      <p:bldP spid="162" grpId="7" animBg="1"/>
      <p:bldP spid="162" grpId="8" animBg="1"/>
      <p:bldP spid="162" grpId="9" animBg="1"/>
      <p:bldP spid="162" grpId="10" animBg="1"/>
      <p:bldP spid="163" grpId="0" animBg="1"/>
      <p:bldP spid="163" grpId="1" animBg="1"/>
      <p:bldP spid="163" grpId="2" animBg="1"/>
      <p:bldP spid="163" grpId="3" animBg="1"/>
      <p:bldP spid="163" grpId="4" animBg="1"/>
      <p:bldP spid="163" grpId="5" animBg="1"/>
      <p:bldP spid="163" grpId="6" animBg="1"/>
      <p:bldP spid="163" grpId="7" animBg="1"/>
      <p:bldP spid="163" grpId="8" animBg="1"/>
      <p:bldP spid="163" grpId="9" animBg="1"/>
      <p:bldP spid="163" grpId="10" animBg="1"/>
      <p:bldP spid="164" grpId="0" animBg="1"/>
      <p:bldP spid="164" grpId="1" animBg="1"/>
      <p:bldP spid="164" grpId="2" animBg="1"/>
      <p:bldP spid="164" grpId="3" animBg="1"/>
      <p:bldP spid="164" grpId="4" animBg="1"/>
      <p:bldP spid="164" grpId="5" animBg="1"/>
      <p:bldP spid="164" grpId="6" animBg="1"/>
      <p:bldP spid="164" grpId="7" animBg="1"/>
      <p:bldP spid="164" grpId="8" animBg="1"/>
      <p:bldP spid="164" grpId="9" animBg="1"/>
      <p:bldP spid="164" grpId="10" animBg="1"/>
      <p:bldP spid="165" grpId="0" animBg="1"/>
      <p:bldP spid="165" grpId="1" animBg="1"/>
      <p:bldP spid="165" grpId="2" animBg="1"/>
      <p:bldP spid="165" grpId="3" animBg="1"/>
      <p:bldP spid="165" grpId="4" animBg="1"/>
      <p:bldP spid="165" grpId="5" animBg="1"/>
      <p:bldP spid="165" grpId="6" animBg="1"/>
      <p:bldP spid="165" grpId="7" animBg="1"/>
      <p:bldP spid="165" grpId="8" animBg="1"/>
      <p:bldP spid="165" grpId="9" animBg="1"/>
      <p:bldP spid="165" grpId="10" animBg="1"/>
      <p:bldP spid="166" grpId="0" animBg="1"/>
      <p:bldP spid="166" grpId="1" animBg="1"/>
      <p:bldP spid="166" grpId="2" animBg="1"/>
      <p:bldP spid="166" grpId="3" animBg="1"/>
      <p:bldP spid="166" grpId="4" animBg="1"/>
      <p:bldP spid="166" grpId="5" animBg="1"/>
      <p:bldP spid="166" grpId="6" animBg="1"/>
      <p:bldP spid="166" grpId="7" animBg="1"/>
      <p:bldP spid="166" grpId="8" animBg="1"/>
      <p:bldP spid="166" grpId="9" animBg="1"/>
      <p:bldP spid="166" grpId="1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88</Words>
  <Application>Microsoft Office PowerPoint</Application>
  <PresentationFormat>مخصص</PresentationFormat>
  <Paragraphs>22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Office Theme</vt:lpstr>
      <vt:lpstr>الشريحة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tekhnologic</dc:creator>
  <cp:lastModifiedBy>hp</cp:lastModifiedBy>
  <cp:revision>1</cp:revision>
  <dcterms:created xsi:type="dcterms:W3CDTF">2017-04-01T09:14:36Z</dcterms:created>
  <dcterms:modified xsi:type="dcterms:W3CDTF">2020-09-27T19:13:38Z</dcterms:modified>
</cp:coreProperties>
</file>