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7" r:id="rId2"/>
    <p:sldId id="630" r:id="rId3"/>
    <p:sldId id="631" r:id="rId4"/>
    <p:sldId id="63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EF07-FA04-4ADE-AEA2-96ADA2C1F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6ED1E-C3DB-4087-8690-B4D32C01E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EB877-272D-4888-9BE4-84A9BEE6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2CB73-C09C-4E82-B63A-07397C6D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6CE0-B118-429C-ACB5-51B252E6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9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7E64-6B1A-470A-AE81-C14538A9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34C44-4922-4AE1-982E-662813912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40C91-AC76-4314-8605-D52F57FD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F5FF2-26B2-44DA-886D-B4E47774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1F176-975B-433D-BC5A-5BD34139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8B915-E240-40A3-BC23-4050DE80A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AC37D-731B-4D43-9F35-F6B6B5444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EFB23-2EA0-4469-A18D-9BB0BC74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4E65-0544-406B-BDE0-598AD2F8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22BEE-E656-4EA3-A508-3C6A80B6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002-C89D-4DED-B645-2FDB50C7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9D69F-2854-40A0-BAFA-C47991B2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C217-35BA-45EC-99A8-A5EC5362F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797D8-EB0B-432A-B68B-8A93E45F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8C48-F575-4DD0-B9EC-DE33EC52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CB27-8695-4AA3-B15F-67E1FA3D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FF7D8-A628-4AB9-8970-137EDF5CE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782B6-7235-45A1-A17F-4F63DA49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259F-2783-4E40-93E7-B2CF584A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F37F1-3027-4B90-A53E-3706B345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0227-4F4B-4C6D-9D47-F61B2D2C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DEC6-F3B4-4621-9A98-52A5B4A0C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E7325-59A6-4665-813B-537F9F63F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6556A-BAE2-4ECA-BF52-12433D3A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60E8B-A521-4218-B222-37032812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D8C9A-8EA9-4A13-B403-190DB0FE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2A0F-75E1-4F21-B31A-01DE9EC9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5B576-BE1C-4071-A295-B9C0CF7EC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1C46C-BC6F-4E71-AC0B-0E2946F7D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D7AA6-437F-49B0-A65A-2A6329BEF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C919-A841-44A8-A556-F6EF75B50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0F4C0-3B00-4923-9CAD-D99E3C58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C54F8-362D-4C9D-81EB-346352CF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4EB9E-823D-44F5-B86E-97C5AC66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AC13-B264-48FC-98E7-93E3A817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DEC29-0185-4D15-AAE9-1EAAA193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B042D-9914-436A-942E-87213FD2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2BCAD-164D-465F-BD0C-3FB0FD25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E275C-8E3E-4D12-BE61-D3ADD6C5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52A51-5697-4E83-911B-BABC6A15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A399B-E645-4968-9897-B4544858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A8E2-96A4-4CE5-9DA5-2BB938C1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CEE2D-8D05-40D7-8A31-02722375F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6B52C-508C-415D-811A-270C1155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2374D-6ED9-486D-B1D2-89C70C5D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CEA60-7350-46D6-9127-49695814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1E74E-3B3B-4F11-ADF9-60040CB7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0332-8D5E-4EDF-8FFA-DC8C44A2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3A2D4-E48E-425D-A622-148962F0D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8D7D-3CFC-4D12-87FC-79B225E6E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F9CA2-9162-4E5F-8F5C-73AAF72D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C2B97-5B35-4748-A334-D82813B7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32530-3B2B-4C16-9CDB-BAC2C234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CFACA-FE7A-454D-9EE6-0B89B49A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B7C0E-F2BD-481E-9F83-A01B5FAB7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9102-B5A1-40F2-A3B2-579D96735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EF65-2E2F-4A70-86E4-85F7FBF4650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961B7-B6A2-4019-A76D-A91EFC4B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AE75-375E-416D-9A26-AB06DBF88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CC46-9BF7-48BF-B614-3FD6263D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C52E3-47E6-4B8C-AE51-80787C82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Picture 8" descr="Clipart walking animal gif 6 » Clipart Station">
            <a:extLst>
              <a:ext uri="{FF2B5EF4-FFF2-40B4-BE49-F238E27FC236}">
                <a16:creationId xmlns:a16="http://schemas.microsoft.com/office/drawing/2014/main" id="{0C1D86B5-6DF1-435F-BF38-5ED9D160D7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120" y="1332601"/>
            <a:ext cx="6850105" cy="454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1">
            <a:extLst>
              <a:ext uri="{FF2B5EF4-FFF2-40B4-BE49-F238E27FC236}">
                <a16:creationId xmlns:a16="http://schemas.microsoft.com/office/drawing/2014/main" id="{1A95E82C-5661-49E9-8F1E-3845A1D79B79}"/>
              </a:ext>
            </a:extLst>
          </p:cNvPr>
          <p:cNvSpPr/>
          <p:nvPr/>
        </p:nvSpPr>
        <p:spPr>
          <a:xfrm>
            <a:off x="10005154" y="4695428"/>
            <a:ext cx="1653446" cy="1094102"/>
          </a:xfrm>
          <a:prstGeom prst="ellipse">
            <a:avLst/>
          </a:prstGeom>
          <a:solidFill>
            <a:srgbClr val="FDDB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ar-SA" sz="2400" b="1" dirty="0">
                <a:solidFill>
                  <a:schemeClr val="tx1"/>
                </a:solidFill>
              </a:rPr>
              <a:t>البداية هنا</a:t>
            </a:r>
            <a:endParaRPr lang="ar-KW" sz="2400" b="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5B2F16-3557-488C-B25A-A276B3FF4296}"/>
              </a:ext>
            </a:extLst>
          </p:cNvPr>
          <p:cNvGrpSpPr/>
          <p:nvPr/>
        </p:nvGrpSpPr>
        <p:grpSpPr>
          <a:xfrm>
            <a:off x="190775" y="574625"/>
            <a:ext cx="4122145" cy="4833987"/>
            <a:chOff x="190775" y="960120"/>
            <a:chExt cx="4122145" cy="4437747"/>
          </a:xfrm>
        </p:grpSpPr>
        <p:pic>
          <p:nvPicPr>
            <p:cNvPr id="6" name="Picture 4" descr="Penguin Border Clipart Free">
              <a:extLst>
                <a:ext uri="{FF2B5EF4-FFF2-40B4-BE49-F238E27FC236}">
                  <a16:creationId xmlns:a16="http://schemas.microsoft.com/office/drawing/2014/main" id="{BA053341-4D80-4145-974D-FB0976768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775" y="960120"/>
              <a:ext cx="4122145" cy="4437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E668D4-DAF3-47C7-8662-EBEB715DA92D}"/>
                </a:ext>
              </a:extLst>
            </p:cNvPr>
            <p:cNvSpPr txBox="1"/>
            <p:nvPr/>
          </p:nvSpPr>
          <p:spPr>
            <a:xfrm rot="10800000" flipV="1">
              <a:off x="1922619" y="2611026"/>
              <a:ext cx="21320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4000" b="1" dirty="0">
                  <a:solidFill>
                    <a:srgbClr val="FF0000"/>
                  </a:solidFill>
                  <a:latin typeface="SHAGARA v3" pitchFamily="2" charset="0"/>
                  <a:cs typeface="SHAGARA v3" pitchFamily="2" charset="0"/>
                </a:rPr>
                <a:t>استراتيجية أبحث معي </a:t>
              </a:r>
            </a:p>
            <a:p>
              <a:pPr algn="ctr"/>
              <a:r>
                <a:rPr lang="ar-AE" sz="4000" b="1" dirty="0">
                  <a:solidFill>
                    <a:srgbClr val="FF0000"/>
                  </a:solidFill>
                  <a:latin typeface="SHAGARA v3" pitchFamily="2" charset="0"/>
                  <a:cs typeface="SHAGARA v3" pitchFamily="2" charset="0"/>
                </a:rPr>
                <a:t>؟</a:t>
              </a:r>
              <a:endParaRPr lang="ar-SA" sz="4000" b="1" dirty="0">
                <a:solidFill>
                  <a:srgbClr val="FF0000"/>
                </a:solidFill>
                <a:latin typeface="SHAGARA v3" pitchFamily="2" charset="0"/>
                <a:cs typeface="SHAGARA v3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C3457C-1BC1-4AF9-BAC3-2877F41011AE}"/>
              </a:ext>
            </a:extLst>
          </p:cNvPr>
          <p:cNvSpPr txBox="1"/>
          <p:nvPr/>
        </p:nvSpPr>
        <p:spPr>
          <a:xfrm rot="10800000" flipV="1">
            <a:off x="6183492" y="313194"/>
            <a:ext cx="525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solidFill>
                  <a:schemeClr val="accent6">
                    <a:lumMod val="50000"/>
                  </a:schemeClr>
                </a:solidFill>
                <a:latin typeface="SHAGARA v3" pitchFamily="2" charset="0"/>
                <a:cs typeface="SHAGARA v3" pitchFamily="2" charset="0"/>
              </a:rPr>
              <a:t>لعبة البحث مع البطريق  </a:t>
            </a:r>
            <a:endParaRPr lang="ar-SA" sz="4000" b="1" dirty="0">
              <a:solidFill>
                <a:schemeClr val="accent6">
                  <a:lumMod val="50000"/>
                </a:schemeClr>
              </a:solidFill>
              <a:latin typeface="SHAGARA v3" pitchFamily="2" charset="0"/>
              <a:cs typeface="SHAGARA v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1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سهم لليمين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7EF939-1097-264A-B3C3-BF2A051819E9}"/>
              </a:ext>
            </a:extLst>
          </p:cNvPr>
          <p:cNvSpPr/>
          <p:nvPr/>
        </p:nvSpPr>
        <p:spPr>
          <a:xfrm>
            <a:off x="10231822" y="6004372"/>
            <a:ext cx="1765737" cy="646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التالي</a:t>
            </a:r>
          </a:p>
        </p:txBody>
      </p:sp>
      <p:pic>
        <p:nvPicPr>
          <p:cNvPr id="9" name="Picture 4" descr="Penguin Border Clipart Free">
            <a:extLst>
              <a:ext uri="{FF2B5EF4-FFF2-40B4-BE49-F238E27FC236}">
                <a16:creationId xmlns:a16="http://schemas.microsoft.com/office/drawing/2014/main" id="{D5BFEC64-27AB-49B6-AE69-47FC48DB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-842863"/>
            <a:ext cx="10641199" cy="77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D55455-02A3-4E51-8D4F-E8B92A215AE4}"/>
              </a:ext>
            </a:extLst>
          </p:cNvPr>
          <p:cNvSpPr txBox="1"/>
          <p:nvPr/>
        </p:nvSpPr>
        <p:spPr>
          <a:xfrm>
            <a:off x="5498593" y="3075057"/>
            <a:ext cx="394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latin typeface="SHAGARA v3" pitchFamily="2" charset="0"/>
                <a:cs typeface="SHAGARA v3" pitchFamily="2" charset="0"/>
              </a:rPr>
              <a:t>الجواب هنا</a:t>
            </a:r>
            <a:endParaRPr lang="en-US" sz="4000" b="1" dirty="0">
              <a:latin typeface="SHAGARA v3" pitchFamily="2" charset="0"/>
              <a:cs typeface="SHAGARA v3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44F071-AACA-4E1C-9F76-7D10E907D9AA}"/>
              </a:ext>
            </a:extLst>
          </p:cNvPr>
          <p:cNvGrpSpPr/>
          <p:nvPr/>
        </p:nvGrpSpPr>
        <p:grpSpPr>
          <a:xfrm>
            <a:off x="4862130" y="1201261"/>
            <a:ext cx="4971393" cy="5449497"/>
            <a:chOff x="1593533" y="2724491"/>
            <a:chExt cx="4971393" cy="4430111"/>
          </a:xfrm>
        </p:grpSpPr>
        <p:sp>
          <p:nvSpPr>
            <p:cNvPr id="18" name="مستطيل مستدير الزوايا 6">
              <a:extLst>
                <a:ext uri="{FF2B5EF4-FFF2-40B4-BE49-F238E27FC236}">
                  <a16:creationId xmlns:a16="http://schemas.microsoft.com/office/drawing/2014/main" id="{9BC7B581-3F19-4D6B-A65C-19F042FCA133}"/>
                </a:ext>
              </a:extLst>
            </p:cNvPr>
            <p:cNvSpPr/>
            <p:nvPr/>
          </p:nvSpPr>
          <p:spPr>
            <a:xfrm>
              <a:off x="1593533" y="2724491"/>
              <a:ext cx="4971393" cy="443011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6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5CE9DF-B5D4-4114-9172-85D7AD791ADE}"/>
                </a:ext>
              </a:extLst>
            </p:cNvPr>
            <p:cNvSpPr txBox="1"/>
            <p:nvPr/>
          </p:nvSpPr>
          <p:spPr>
            <a:xfrm>
              <a:off x="2176335" y="4324777"/>
              <a:ext cx="3945338" cy="57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4000" b="1" dirty="0">
                  <a:latin typeface="SHAGARA v3" pitchFamily="2" charset="0"/>
                  <a:cs typeface="SHAGARA v3" pitchFamily="2" charset="0"/>
                </a:rPr>
                <a:t>السؤال هنا</a:t>
              </a:r>
              <a:endParaRPr lang="en-US" sz="4000" b="1" dirty="0">
                <a:latin typeface="SHAGARA v3" pitchFamily="2" charset="0"/>
                <a:cs typeface="SHAGARA v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77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لليمين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09B150-6233-E646-8716-AF795A686EC9}"/>
              </a:ext>
            </a:extLst>
          </p:cNvPr>
          <p:cNvSpPr/>
          <p:nvPr/>
        </p:nvSpPr>
        <p:spPr>
          <a:xfrm>
            <a:off x="10231822" y="6053958"/>
            <a:ext cx="1765737" cy="646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</a:rPr>
              <a:t>التالي</a:t>
            </a:r>
          </a:p>
        </p:txBody>
      </p:sp>
      <p:pic>
        <p:nvPicPr>
          <p:cNvPr id="5" name="Picture 4" descr="Penguin Border Clipart Free">
            <a:extLst>
              <a:ext uri="{FF2B5EF4-FFF2-40B4-BE49-F238E27FC236}">
                <a16:creationId xmlns:a16="http://schemas.microsoft.com/office/drawing/2014/main" id="{B47EC0D3-12C8-4B88-B616-B08374E4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-842863"/>
            <a:ext cx="10641199" cy="77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FE946E-B542-400D-993D-A4D6B3DD1F2D}"/>
              </a:ext>
            </a:extLst>
          </p:cNvPr>
          <p:cNvSpPr txBox="1"/>
          <p:nvPr/>
        </p:nvSpPr>
        <p:spPr>
          <a:xfrm>
            <a:off x="5498593" y="3313052"/>
            <a:ext cx="394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latin typeface="SHAGARA v3" pitchFamily="2" charset="0"/>
                <a:cs typeface="SHAGARA v3" pitchFamily="2" charset="0"/>
              </a:rPr>
              <a:t>الجواب هنا</a:t>
            </a:r>
            <a:endParaRPr lang="en-US" sz="4000" b="1" dirty="0">
              <a:latin typeface="SHAGARA v3" pitchFamily="2" charset="0"/>
              <a:cs typeface="SHAGARA v3" pitchFamily="2" charset="0"/>
            </a:endParaRPr>
          </a:p>
        </p:txBody>
      </p:sp>
      <p:sp>
        <p:nvSpPr>
          <p:cNvPr id="20" name="مستطيل مستدير الزوايا 6">
            <a:extLst>
              <a:ext uri="{FF2B5EF4-FFF2-40B4-BE49-F238E27FC236}">
                <a16:creationId xmlns:a16="http://schemas.microsoft.com/office/drawing/2014/main" id="{5E83FAD2-B8D4-4560-9725-0B1B1FB73863}"/>
              </a:ext>
            </a:extLst>
          </p:cNvPr>
          <p:cNvSpPr/>
          <p:nvPr/>
        </p:nvSpPr>
        <p:spPr>
          <a:xfrm>
            <a:off x="4985565" y="1126239"/>
            <a:ext cx="4971393" cy="54494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66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31320A-C08E-43E5-AE81-35B91ECDF74F}"/>
              </a:ext>
            </a:extLst>
          </p:cNvPr>
          <p:cNvSpPr txBox="1"/>
          <p:nvPr/>
        </p:nvSpPr>
        <p:spPr>
          <a:xfrm>
            <a:off x="5636025" y="3497044"/>
            <a:ext cx="3945338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latin typeface="SHAGARA v3" pitchFamily="2" charset="0"/>
                <a:cs typeface="SHAGARA v3" pitchFamily="2" charset="0"/>
              </a:rPr>
              <a:t>السؤال هنا</a:t>
            </a:r>
            <a:endParaRPr lang="en-US" sz="4000" b="1" dirty="0">
              <a:latin typeface="SHAGARA v3" pitchFamily="2" charset="0"/>
              <a:cs typeface="SHAGARA v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2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guin Border Clipart Free">
            <a:extLst>
              <a:ext uri="{FF2B5EF4-FFF2-40B4-BE49-F238E27FC236}">
                <a16:creationId xmlns:a16="http://schemas.microsoft.com/office/drawing/2014/main" id="{7E42ADBD-51B8-4205-9549-221D238C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-842863"/>
            <a:ext cx="10641199" cy="77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117A1F5-78A8-4CB5-883A-281D7E095C98}"/>
              </a:ext>
            </a:extLst>
          </p:cNvPr>
          <p:cNvSpPr txBox="1"/>
          <p:nvPr/>
        </p:nvSpPr>
        <p:spPr>
          <a:xfrm>
            <a:off x="5498593" y="3075057"/>
            <a:ext cx="394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latin typeface="SHAGARA v3" pitchFamily="2" charset="0"/>
                <a:cs typeface="SHAGARA v3" pitchFamily="2" charset="0"/>
              </a:rPr>
              <a:t>الجواب هنا</a:t>
            </a:r>
            <a:endParaRPr lang="en-US" sz="4000" b="1" dirty="0">
              <a:latin typeface="SHAGARA v3" pitchFamily="2" charset="0"/>
              <a:cs typeface="SHAGARA v3" pitchFamily="2" charset="0"/>
            </a:endParaRPr>
          </a:p>
        </p:txBody>
      </p:sp>
      <p:sp>
        <p:nvSpPr>
          <p:cNvPr id="31" name="مستطيل مستدير الزوايا 6">
            <a:extLst>
              <a:ext uri="{FF2B5EF4-FFF2-40B4-BE49-F238E27FC236}">
                <a16:creationId xmlns:a16="http://schemas.microsoft.com/office/drawing/2014/main" id="{A4357962-6BD9-480B-A013-E96F5A4FBC53}"/>
              </a:ext>
            </a:extLst>
          </p:cNvPr>
          <p:cNvSpPr/>
          <p:nvPr/>
        </p:nvSpPr>
        <p:spPr>
          <a:xfrm>
            <a:off x="4989636" y="1179903"/>
            <a:ext cx="4971393" cy="5449497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66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6EE10-6FEE-4DE3-AB81-31A925FA6BC0}"/>
              </a:ext>
            </a:extLst>
          </p:cNvPr>
          <p:cNvSpPr txBox="1"/>
          <p:nvPr/>
        </p:nvSpPr>
        <p:spPr>
          <a:xfrm>
            <a:off x="5502663" y="3554343"/>
            <a:ext cx="3945338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latin typeface="SHAGARA v3" pitchFamily="2" charset="0"/>
                <a:cs typeface="SHAGARA v3" pitchFamily="2" charset="0"/>
              </a:rPr>
              <a:t>السؤال هنا</a:t>
            </a:r>
            <a:endParaRPr lang="en-US" sz="4000" b="1" dirty="0">
              <a:latin typeface="SHAGARA v3" pitchFamily="2" charset="0"/>
              <a:cs typeface="SHAGARA v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0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SHAGARA v3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Muna Al Hosani</dc:creator>
  <cp:lastModifiedBy>Muna Al Hosani</cp:lastModifiedBy>
  <cp:revision>11</cp:revision>
  <dcterms:created xsi:type="dcterms:W3CDTF">2020-09-26T09:03:08Z</dcterms:created>
  <dcterms:modified xsi:type="dcterms:W3CDTF">2020-10-03T10:18:21Z</dcterms:modified>
</cp:coreProperties>
</file>