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FF0"/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3E56F-6F48-433A-A2D1-9FA3472DDC20}" v="7" dt="2020-10-29T17:37:47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ستخدم ضيف" userId="S::urn:spo:anon#cbe88d4efde61b5992f6b175b80890311174aea716c5635db217f775f8ff0e59::" providerId="AD" clId="Web-{B113E56F-6F48-433A-A2D1-9FA3472DDC20}"/>
    <pc:docChg chg="modSld">
      <pc:chgData name="مستخدم ضيف" userId="S::urn:spo:anon#cbe88d4efde61b5992f6b175b80890311174aea716c5635db217f775f8ff0e59::" providerId="AD" clId="Web-{B113E56F-6F48-433A-A2D1-9FA3472DDC20}" dt="2020-10-29T17:37:47.302" v="6" actId="1076"/>
      <pc:docMkLst>
        <pc:docMk/>
      </pc:docMkLst>
      <pc:sldChg chg="modSp">
        <pc:chgData name="مستخدم ضيف" userId="S::urn:spo:anon#cbe88d4efde61b5992f6b175b80890311174aea716c5635db217f775f8ff0e59::" providerId="AD" clId="Web-{B113E56F-6F48-433A-A2D1-9FA3472DDC20}" dt="2020-10-29T17:37:47.302" v="6" actId="1076"/>
        <pc:sldMkLst>
          <pc:docMk/>
          <pc:sldMk cId="4237762750" sldId="256"/>
        </pc:sldMkLst>
        <pc:spChg chg="mod">
          <ac:chgData name="مستخدم ضيف" userId="S::urn:spo:anon#cbe88d4efde61b5992f6b175b80890311174aea716c5635db217f775f8ff0e59::" providerId="AD" clId="Web-{B113E56F-6F48-433A-A2D1-9FA3472DDC20}" dt="2020-10-29T17:37:47.302" v="6" actId="1076"/>
          <ac:spMkLst>
            <pc:docMk/>
            <pc:sldMk cId="4237762750" sldId="256"/>
            <ac:spMk id="58" creationId="{00000000-0000-0000-0000-000000000000}"/>
          </ac:spMkLst>
        </pc:spChg>
        <pc:picChg chg="mod">
          <ac:chgData name="مستخدم ضيف" userId="S::urn:spo:anon#cbe88d4efde61b5992f6b175b80890311174aea716c5635db217f775f8ff0e59::" providerId="AD" clId="Web-{B113E56F-6F48-433A-A2D1-9FA3472DDC20}" dt="2020-10-29T17:37:41.833" v="5" actId="1076"/>
          <ac:picMkLst>
            <pc:docMk/>
            <pc:sldMk cId="4237762750" sldId="256"/>
            <ac:picMk id="4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4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3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4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17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3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3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3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6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8710-7BDB-4D2C-AC76-8CB12A6BF379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nswer Box"/>
          <p:cNvSpPr/>
          <p:nvPr/>
        </p:nvSpPr>
        <p:spPr>
          <a:xfrm>
            <a:off x="2332000" y="5486400"/>
            <a:ext cx="7544000" cy="10800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البطيخ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8" name="Clue 5"/>
          <p:cNvSpPr/>
          <p:nvPr/>
        </p:nvSpPr>
        <p:spPr>
          <a:xfrm>
            <a:off x="6190588" y="272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تظهر في فصل الصيف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7" name="Clue 4"/>
          <p:cNvSpPr/>
          <p:nvPr/>
        </p:nvSpPr>
        <p:spPr>
          <a:xfrm>
            <a:off x="2332000" y="272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تحتوي علي بذور سوداء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6" name="Clue 3"/>
          <p:cNvSpPr/>
          <p:nvPr/>
        </p:nvSpPr>
        <p:spPr>
          <a:xfrm>
            <a:off x="8604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حمراء اللون من الداخل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5" name="Clue 2"/>
          <p:cNvSpPr/>
          <p:nvPr/>
        </p:nvSpPr>
        <p:spPr>
          <a:xfrm>
            <a:off x="4836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شيء دائري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4" name="Clue 1"/>
          <p:cNvSpPr/>
          <p:nvPr/>
        </p:nvSpPr>
        <p:spPr>
          <a:xfrm>
            <a:off x="1068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>
                <a:latin typeface="Segoe Print" panose="02000600000000000000" pitchFamily="2" charset="0"/>
              </a:rPr>
              <a:t>شيء أخضر اللون 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pic>
        <p:nvPicPr>
          <p:cNvPr id="46" name="Snowflak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19" y="2821889"/>
            <a:ext cx="2520000" cy="2520000"/>
          </a:xfrm>
          <a:prstGeom prst="rect">
            <a:avLst/>
          </a:prstGeom>
        </p:spPr>
      </p:pic>
      <p:pic>
        <p:nvPicPr>
          <p:cNvPr id="49" name="Snowflak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00" y="2721036"/>
            <a:ext cx="2520000" cy="2520000"/>
          </a:xfrm>
          <a:prstGeom prst="rect">
            <a:avLst/>
          </a:prstGeom>
        </p:spPr>
      </p:pic>
      <p:pic>
        <p:nvPicPr>
          <p:cNvPr id="45" name="Snowflak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75" y="207265"/>
            <a:ext cx="2520000" cy="2520000"/>
          </a:xfrm>
          <a:prstGeom prst="rect">
            <a:avLst/>
          </a:prstGeom>
        </p:spPr>
      </p:pic>
      <p:pic>
        <p:nvPicPr>
          <p:cNvPr id="44" name="Snowflak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50" y="207265"/>
            <a:ext cx="2520000" cy="2520000"/>
          </a:xfrm>
          <a:prstGeom prst="rect">
            <a:avLst/>
          </a:prstGeom>
        </p:spPr>
      </p:pic>
      <p:pic>
        <p:nvPicPr>
          <p:cNvPr id="43" name="Snowflak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75" y="207265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 logic</dc:creator>
  <cp:lastModifiedBy>User</cp:lastModifiedBy>
  <cp:revision>8</cp:revision>
  <dcterms:created xsi:type="dcterms:W3CDTF">2015-12-11T10:26:46Z</dcterms:created>
  <dcterms:modified xsi:type="dcterms:W3CDTF">2020-10-29T17:37:47Z</dcterms:modified>
</cp:coreProperties>
</file>