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624"/>
    <a:srgbClr val="5D5D1F"/>
    <a:srgbClr val="D3CD4D"/>
    <a:srgbClr val="B3AB2C"/>
    <a:srgbClr val="DC345F"/>
    <a:srgbClr val="52511B"/>
    <a:srgbClr val="787A26"/>
    <a:srgbClr val="848829"/>
    <a:srgbClr val="8D91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C7FE-F266-4447-ADDC-A282475EDF24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D0DD-9934-4D1A-878E-CFD6FC74A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689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C7FE-F266-4447-ADDC-A282475EDF24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D0DD-9934-4D1A-878E-CFD6FC74A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04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C7FE-F266-4447-ADDC-A282475EDF24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D0DD-9934-4D1A-878E-CFD6FC74A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58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C7FE-F266-4447-ADDC-A282475EDF24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D0DD-9934-4D1A-878E-CFD6FC74A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4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C7FE-F266-4447-ADDC-A282475EDF24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D0DD-9934-4D1A-878E-CFD6FC74A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03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C7FE-F266-4447-ADDC-A282475EDF24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D0DD-9934-4D1A-878E-CFD6FC74A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C7FE-F266-4447-ADDC-A282475EDF24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D0DD-9934-4D1A-878E-CFD6FC74A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189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C7FE-F266-4447-ADDC-A282475EDF24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D0DD-9934-4D1A-878E-CFD6FC74A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508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C7FE-F266-4447-ADDC-A282475EDF24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D0DD-9934-4D1A-878E-CFD6FC74A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C7FE-F266-4447-ADDC-A282475EDF24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D0DD-9934-4D1A-878E-CFD6FC74A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0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C7FE-F266-4447-ADDC-A282475EDF24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D0DD-9934-4D1A-878E-CFD6FC74A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12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D9129"/>
            </a:gs>
            <a:gs pos="68000">
              <a:srgbClr val="787A26"/>
            </a:gs>
            <a:gs pos="83000">
              <a:srgbClr val="5D5D1F"/>
            </a:gs>
            <a:gs pos="100000">
              <a:srgbClr val="52511B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9C7FE-F266-4447-ADDC-A282475EDF24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6D0DD-9934-4D1A-878E-CFD6FC74A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27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&#10;&#10;Description automatically generated">
            <a:extLst>
              <a:ext uri="{FF2B5EF4-FFF2-40B4-BE49-F238E27FC236}">
                <a16:creationId xmlns:a16="http://schemas.microsoft.com/office/drawing/2014/main" id="{B46E798E-C410-423F-8771-7AEB1D37EE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73"/>
          <a:stretch/>
        </p:blipFill>
        <p:spPr>
          <a:xfrm>
            <a:off x="1524923" y="-8125"/>
            <a:ext cx="6856153" cy="6866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Multiplication Sign 3">
            <a:extLst>
              <a:ext uri="{FF2B5EF4-FFF2-40B4-BE49-F238E27FC236}">
                <a16:creationId xmlns:a16="http://schemas.microsoft.com/office/drawing/2014/main" id="{F7E40F1F-55BE-4AF6-8C81-C5497403A7FB}"/>
              </a:ext>
            </a:extLst>
          </p:cNvPr>
          <p:cNvSpPr/>
          <p:nvPr/>
        </p:nvSpPr>
        <p:spPr>
          <a:xfrm>
            <a:off x="7390015" y="989216"/>
            <a:ext cx="349133" cy="365760"/>
          </a:xfrm>
          <a:prstGeom prst="mathMultiply">
            <a:avLst/>
          </a:prstGeom>
          <a:solidFill>
            <a:srgbClr val="DC345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D2703152-D64D-4818-8DAC-80EFCE824C03}"/>
              </a:ext>
            </a:extLst>
          </p:cNvPr>
          <p:cNvSpPr/>
          <p:nvPr/>
        </p:nvSpPr>
        <p:spPr>
          <a:xfrm flipV="1">
            <a:off x="6380018" y="4796438"/>
            <a:ext cx="241069" cy="216131"/>
          </a:xfrm>
          <a:prstGeom prst="triangle">
            <a:avLst/>
          </a:prstGeom>
          <a:solidFill>
            <a:srgbClr val="DC345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8A1E2564-B348-411D-826F-1D31B9FD12F4}"/>
              </a:ext>
            </a:extLst>
          </p:cNvPr>
          <p:cNvSpPr/>
          <p:nvPr/>
        </p:nvSpPr>
        <p:spPr>
          <a:xfrm>
            <a:off x="6380018" y="1687484"/>
            <a:ext cx="241069" cy="216131"/>
          </a:xfrm>
          <a:prstGeom prst="triangle">
            <a:avLst/>
          </a:prstGeom>
          <a:solidFill>
            <a:srgbClr val="DC345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630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0B577F64-0C60-41F9-8785-5FBEDF6E8F86}"/>
              </a:ext>
            </a:extLst>
          </p:cNvPr>
          <p:cNvSpPr/>
          <p:nvPr/>
        </p:nvSpPr>
        <p:spPr>
          <a:xfrm>
            <a:off x="473849" y="5868786"/>
            <a:ext cx="728750" cy="706582"/>
          </a:xfrm>
          <a:custGeom>
            <a:avLst/>
            <a:gdLst>
              <a:gd name="connsiteX0" fmla="*/ 0 w 728750"/>
              <a:gd name="connsiteY0" fmla="*/ 353291 h 706582"/>
              <a:gd name="connsiteX1" fmla="*/ 364375 w 728750"/>
              <a:gd name="connsiteY1" fmla="*/ 0 h 706582"/>
              <a:gd name="connsiteX2" fmla="*/ 728750 w 728750"/>
              <a:gd name="connsiteY2" fmla="*/ 353291 h 706582"/>
              <a:gd name="connsiteX3" fmla="*/ 364375 w 728750"/>
              <a:gd name="connsiteY3" fmla="*/ 706582 h 706582"/>
              <a:gd name="connsiteX4" fmla="*/ 0 w 728750"/>
              <a:gd name="connsiteY4" fmla="*/ 353291 h 706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750" h="706582" fill="none" extrusionOk="0">
                <a:moveTo>
                  <a:pt x="0" y="353291"/>
                </a:moveTo>
                <a:cubicBezTo>
                  <a:pt x="-16526" y="142629"/>
                  <a:pt x="143321" y="-39287"/>
                  <a:pt x="364375" y="0"/>
                </a:cubicBezTo>
                <a:cubicBezTo>
                  <a:pt x="579043" y="16474"/>
                  <a:pt x="745076" y="169451"/>
                  <a:pt x="728750" y="353291"/>
                </a:cubicBezTo>
                <a:cubicBezTo>
                  <a:pt x="731682" y="526108"/>
                  <a:pt x="550033" y="693628"/>
                  <a:pt x="364375" y="706582"/>
                </a:cubicBezTo>
                <a:cubicBezTo>
                  <a:pt x="158631" y="709136"/>
                  <a:pt x="11254" y="579429"/>
                  <a:pt x="0" y="353291"/>
                </a:cubicBezTo>
                <a:close/>
              </a:path>
              <a:path w="728750" h="706582" stroke="0" extrusionOk="0">
                <a:moveTo>
                  <a:pt x="0" y="353291"/>
                </a:moveTo>
                <a:cubicBezTo>
                  <a:pt x="-4184" y="164817"/>
                  <a:pt x="179904" y="-14643"/>
                  <a:pt x="364375" y="0"/>
                </a:cubicBezTo>
                <a:cubicBezTo>
                  <a:pt x="578354" y="18144"/>
                  <a:pt x="757025" y="137260"/>
                  <a:pt x="728750" y="353291"/>
                </a:cubicBezTo>
                <a:cubicBezTo>
                  <a:pt x="736809" y="508067"/>
                  <a:pt x="587570" y="725431"/>
                  <a:pt x="364375" y="706582"/>
                </a:cubicBezTo>
                <a:cubicBezTo>
                  <a:pt x="156454" y="750651"/>
                  <a:pt x="-21581" y="527197"/>
                  <a:pt x="0" y="353291"/>
                </a:cubicBezTo>
                <a:close/>
              </a:path>
            </a:pathLst>
          </a:custGeom>
          <a:solidFill>
            <a:srgbClr val="DC345F"/>
          </a:solidFill>
          <a:ln w="38100"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3809068511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1000" dirty="0">
                <a:solidFill>
                  <a:schemeClr val="bg1"/>
                </a:solidFill>
                <a:latin typeface="Calibri" panose="020F0502020204030204" pitchFamily="34" charset="0"/>
                <a:cs typeface="A Negaar" panose="00000700000000000000" pitchFamily="2" charset="-78"/>
              </a:rPr>
              <a:t>التالـي</a:t>
            </a:r>
            <a:endParaRPr lang="en-US" sz="1000" dirty="0">
              <a:solidFill>
                <a:schemeClr val="bg1"/>
              </a:solidFill>
              <a:latin typeface="Calibri" panose="020F0502020204030204" pitchFamily="34" charset="0"/>
              <a:cs typeface="A Negaar" panose="00000700000000000000" pitchFamily="2" charset="-7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8AF6D8B-F266-4B05-A135-D101BFF6FE6A}"/>
              </a:ext>
            </a:extLst>
          </p:cNvPr>
          <p:cNvSpPr/>
          <p:nvPr/>
        </p:nvSpPr>
        <p:spPr>
          <a:xfrm>
            <a:off x="8620300" y="5868786"/>
            <a:ext cx="728750" cy="706582"/>
          </a:xfrm>
          <a:custGeom>
            <a:avLst/>
            <a:gdLst>
              <a:gd name="connsiteX0" fmla="*/ 0 w 728750"/>
              <a:gd name="connsiteY0" fmla="*/ 353291 h 706582"/>
              <a:gd name="connsiteX1" fmla="*/ 364375 w 728750"/>
              <a:gd name="connsiteY1" fmla="*/ 0 h 706582"/>
              <a:gd name="connsiteX2" fmla="*/ 728750 w 728750"/>
              <a:gd name="connsiteY2" fmla="*/ 353291 h 706582"/>
              <a:gd name="connsiteX3" fmla="*/ 364375 w 728750"/>
              <a:gd name="connsiteY3" fmla="*/ 706582 h 706582"/>
              <a:gd name="connsiteX4" fmla="*/ 0 w 728750"/>
              <a:gd name="connsiteY4" fmla="*/ 353291 h 706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750" h="706582" fill="none" extrusionOk="0">
                <a:moveTo>
                  <a:pt x="0" y="353291"/>
                </a:moveTo>
                <a:cubicBezTo>
                  <a:pt x="-16526" y="142629"/>
                  <a:pt x="143321" y="-39287"/>
                  <a:pt x="364375" y="0"/>
                </a:cubicBezTo>
                <a:cubicBezTo>
                  <a:pt x="579043" y="16474"/>
                  <a:pt x="745076" y="169451"/>
                  <a:pt x="728750" y="353291"/>
                </a:cubicBezTo>
                <a:cubicBezTo>
                  <a:pt x="731682" y="526108"/>
                  <a:pt x="550033" y="693628"/>
                  <a:pt x="364375" y="706582"/>
                </a:cubicBezTo>
                <a:cubicBezTo>
                  <a:pt x="158631" y="709136"/>
                  <a:pt x="11254" y="579429"/>
                  <a:pt x="0" y="353291"/>
                </a:cubicBezTo>
                <a:close/>
              </a:path>
              <a:path w="728750" h="706582" stroke="0" extrusionOk="0">
                <a:moveTo>
                  <a:pt x="0" y="353291"/>
                </a:moveTo>
                <a:cubicBezTo>
                  <a:pt x="-4184" y="164817"/>
                  <a:pt x="179904" y="-14643"/>
                  <a:pt x="364375" y="0"/>
                </a:cubicBezTo>
                <a:cubicBezTo>
                  <a:pt x="578354" y="18144"/>
                  <a:pt x="757025" y="137260"/>
                  <a:pt x="728750" y="353291"/>
                </a:cubicBezTo>
                <a:cubicBezTo>
                  <a:pt x="736809" y="508067"/>
                  <a:pt x="587570" y="725431"/>
                  <a:pt x="364375" y="706582"/>
                </a:cubicBezTo>
                <a:cubicBezTo>
                  <a:pt x="156454" y="750651"/>
                  <a:pt x="-21581" y="527197"/>
                  <a:pt x="0" y="353291"/>
                </a:cubicBezTo>
                <a:close/>
              </a:path>
            </a:pathLst>
          </a:custGeom>
          <a:solidFill>
            <a:srgbClr val="DC345F"/>
          </a:solidFill>
          <a:ln w="38100"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3809068511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1000" dirty="0">
                <a:solidFill>
                  <a:schemeClr val="bg1"/>
                </a:solidFill>
                <a:latin typeface="Calibri" panose="020F0502020204030204" pitchFamily="34" charset="0"/>
                <a:cs typeface="A Negaar" panose="00000700000000000000" pitchFamily="2" charset="-78"/>
              </a:rPr>
              <a:t>البداية</a:t>
            </a:r>
            <a:endParaRPr lang="en-US" sz="1000" dirty="0">
              <a:solidFill>
                <a:schemeClr val="bg1"/>
              </a:solidFill>
              <a:latin typeface="Calibri" panose="020F0502020204030204" pitchFamily="34" charset="0"/>
              <a:cs typeface="A Negaar" panose="00000700000000000000" pitchFamily="2" charset="-78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0A50F0B-5606-45C4-A2FF-62AD33864EDA}"/>
              </a:ext>
            </a:extLst>
          </p:cNvPr>
          <p:cNvGrpSpPr/>
          <p:nvPr/>
        </p:nvGrpSpPr>
        <p:grpSpPr>
          <a:xfrm>
            <a:off x="1419400" y="1220586"/>
            <a:ext cx="7200900" cy="4648200"/>
            <a:chOff x="1419400" y="1220586"/>
            <a:chExt cx="7200900" cy="4648200"/>
          </a:xfrm>
        </p:grpSpPr>
        <p:pic>
          <p:nvPicPr>
            <p:cNvPr id="10" name="Picture 9" descr="Shape, rectangle&#10;&#10;Description automatically generated">
              <a:extLst>
                <a:ext uri="{FF2B5EF4-FFF2-40B4-BE49-F238E27FC236}">
                  <a16:creationId xmlns:a16="http://schemas.microsoft.com/office/drawing/2014/main" id="{1D3DEF48-065D-494B-8094-08A579253E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9400" y="1220586"/>
              <a:ext cx="7200900" cy="46482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3695E43-C519-428E-BEBA-0062ADD9F100}"/>
                </a:ext>
              </a:extLst>
            </p:cNvPr>
            <p:cNvSpPr/>
            <p:nvPr/>
          </p:nvSpPr>
          <p:spPr>
            <a:xfrm>
              <a:off x="3342860" y="1220586"/>
              <a:ext cx="3603872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 rtl="1"/>
              <a:r>
                <a:rPr lang="ar-AE" sz="4000" b="1" dirty="0">
                  <a:ln w="28575">
                    <a:solidFill>
                      <a:srgbClr val="898624"/>
                    </a:solidFill>
                    <a:prstDash val="solid"/>
                  </a:ln>
                  <a:solidFill>
                    <a:srgbClr val="D3CD4D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ae_AlMothnna" panose="020B0803030604020204" pitchFamily="34" charset="-78"/>
                  <a:cs typeface="ae_AlMothnna" panose="020B0803030604020204" pitchFamily="34" charset="-78"/>
                </a:rPr>
                <a:t>جواب السؤال 1</a:t>
              </a:r>
              <a:endParaRPr lang="en-US" sz="4000" b="1" cap="none" spc="0" dirty="0">
                <a:ln w="28575">
                  <a:solidFill>
                    <a:srgbClr val="898624"/>
                  </a:solidFill>
                  <a:prstDash val="solid"/>
                </a:ln>
                <a:solidFill>
                  <a:srgbClr val="D3CD4D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e_AlMothnna" panose="020B0803030604020204" pitchFamily="34" charset="-78"/>
                <a:cs typeface="ae_AlMothnna" panose="020B0803030604020204" pitchFamily="34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0405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0B577F64-0C60-41F9-8785-5FBEDF6E8F86}"/>
              </a:ext>
            </a:extLst>
          </p:cNvPr>
          <p:cNvSpPr/>
          <p:nvPr/>
        </p:nvSpPr>
        <p:spPr>
          <a:xfrm>
            <a:off x="473849" y="5868786"/>
            <a:ext cx="728750" cy="706582"/>
          </a:xfrm>
          <a:custGeom>
            <a:avLst/>
            <a:gdLst>
              <a:gd name="connsiteX0" fmla="*/ 0 w 728750"/>
              <a:gd name="connsiteY0" fmla="*/ 353291 h 706582"/>
              <a:gd name="connsiteX1" fmla="*/ 364375 w 728750"/>
              <a:gd name="connsiteY1" fmla="*/ 0 h 706582"/>
              <a:gd name="connsiteX2" fmla="*/ 728750 w 728750"/>
              <a:gd name="connsiteY2" fmla="*/ 353291 h 706582"/>
              <a:gd name="connsiteX3" fmla="*/ 364375 w 728750"/>
              <a:gd name="connsiteY3" fmla="*/ 706582 h 706582"/>
              <a:gd name="connsiteX4" fmla="*/ 0 w 728750"/>
              <a:gd name="connsiteY4" fmla="*/ 353291 h 706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750" h="706582" fill="none" extrusionOk="0">
                <a:moveTo>
                  <a:pt x="0" y="353291"/>
                </a:moveTo>
                <a:cubicBezTo>
                  <a:pt x="-16526" y="142629"/>
                  <a:pt x="143321" y="-39287"/>
                  <a:pt x="364375" y="0"/>
                </a:cubicBezTo>
                <a:cubicBezTo>
                  <a:pt x="579043" y="16474"/>
                  <a:pt x="745076" y="169451"/>
                  <a:pt x="728750" y="353291"/>
                </a:cubicBezTo>
                <a:cubicBezTo>
                  <a:pt x="731682" y="526108"/>
                  <a:pt x="550033" y="693628"/>
                  <a:pt x="364375" y="706582"/>
                </a:cubicBezTo>
                <a:cubicBezTo>
                  <a:pt x="158631" y="709136"/>
                  <a:pt x="11254" y="579429"/>
                  <a:pt x="0" y="353291"/>
                </a:cubicBezTo>
                <a:close/>
              </a:path>
              <a:path w="728750" h="706582" stroke="0" extrusionOk="0">
                <a:moveTo>
                  <a:pt x="0" y="353291"/>
                </a:moveTo>
                <a:cubicBezTo>
                  <a:pt x="-4184" y="164817"/>
                  <a:pt x="179904" y="-14643"/>
                  <a:pt x="364375" y="0"/>
                </a:cubicBezTo>
                <a:cubicBezTo>
                  <a:pt x="578354" y="18144"/>
                  <a:pt x="757025" y="137260"/>
                  <a:pt x="728750" y="353291"/>
                </a:cubicBezTo>
                <a:cubicBezTo>
                  <a:pt x="736809" y="508067"/>
                  <a:pt x="587570" y="725431"/>
                  <a:pt x="364375" y="706582"/>
                </a:cubicBezTo>
                <a:cubicBezTo>
                  <a:pt x="156454" y="750651"/>
                  <a:pt x="-21581" y="527197"/>
                  <a:pt x="0" y="353291"/>
                </a:cubicBezTo>
                <a:close/>
              </a:path>
            </a:pathLst>
          </a:custGeom>
          <a:solidFill>
            <a:srgbClr val="DC345F"/>
          </a:solidFill>
          <a:ln w="38100"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3809068511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1000" dirty="0">
                <a:solidFill>
                  <a:schemeClr val="bg1"/>
                </a:solidFill>
                <a:latin typeface="Calibri" panose="020F0502020204030204" pitchFamily="34" charset="0"/>
                <a:cs typeface="A Negaar" panose="00000700000000000000" pitchFamily="2" charset="-78"/>
              </a:rPr>
              <a:t>التالـي</a:t>
            </a:r>
            <a:endParaRPr lang="en-US" sz="1000" dirty="0">
              <a:solidFill>
                <a:schemeClr val="bg1"/>
              </a:solidFill>
              <a:latin typeface="Calibri" panose="020F0502020204030204" pitchFamily="34" charset="0"/>
              <a:cs typeface="A Negaar" panose="00000700000000000000" pitchFamily="2" charset="-7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8AF6D8B-F266-4B05-A135-D101BFF6FE6A}"/>
              </a:ext>
            </a:extLst>
          </p:cNvPr>
          <p:cNvSpPr/>
          <p:nvPr/>
        </p:nvSpPr>
        <p:spPr>
          <a:xfrm>
            <a:off x="8620300" y="5868786"/>
            <a:ext cx="728750" cy="706582"/>
          </a:xfrm>
          <a:custGeom>
            <a:avLst/>
            <a:gdLst>
              <a:gd name="connsiteX0" fmla="*/ 0 w 728750"/>
              <a:gd name="connsiteY0" fmla="*/ 353291 h 706582"/>
              <a:gd name="connsiteX1" fmla="*/ 364375 w 728750"/>
              <a:gd name="connsiteY1" fmla="*/ 0 h 706582"/>
              <a:gd name="connsiteX2" fmla="*/ 728750 w 728750"/>
              <a:gd name="connsiteY2" fmla="*/ 353291 h 706582"/>
              <a:gd name="connsiteX3" fmla="*/ 364375 w 728750"/>
              <a:gd name="connsiteY3" fmla="*/ 706582 h 706582"/>
              <a:gd name="connsiteX4" fmla="*/ 0 w 728750"/>
              <a:gd name="connsiteY4" fmla="*/ 353291 h 706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750" h="706582" fill="none" extrusionOk="0">
                <a:moveTo>
                  <a:pt x="0" y="353291"/>
                </a:moveTo>
                <a:cubicBezTo>
                  <a:pt x="-16526" y="142629"/>
                  <a:pt x="143321" y="-39287"/>
                  <a:pt x="364375" y="0"/>
                </a:cubicBezTo>
                <a:cubicBezTo>
                  <a:pt x="579043" y="16474"/>
                  <a:pt x="745076" y="169451"/>
                  <a:pt x="728750" y="353291"/>
                </a:cubicBezTo>
                <a:cubicBezTo>
                  <a:pt x="731682" y="526108"/>
                  <a:pt x="550033" y="693628"/>
                  <a:pt x="364375" y="706582"/>
                </a:cubicBezTo>
                <a:cubicBezTo>
                  <a:pt x="158631" y="709136"/>
                  <a:pt x="11254" y="579429"/>
                  <a:pt x="0" y="353291"/>
                </a:cubicBezTo>
                <a:close/>
              </a:path>
              <a:path w="728750" h="706582" stroke="0" extrusionOk="0">
                <a:moveTo>
                  <a:pt x="0" y="353291"/>
                </a:moveTo>
                <a:cubicBezTo>
                  <a:pt x="-4184" y="164817"/>
                  <a:pt x="179904" y="-14643"/>
                  <a:pt x="364375" y="0"/>
                </a:cubicBezTo>
                <a:cubicBezTo>
                  <a:pt x="578354" y="18144"/>
                  <a:pt x="757025" y="137260"/>
                  <a:pt x="728750" y="353291"/>
                </a:cubicBezTo>
                <a:cubicBezTo>
                  <a:pt x="736809" y="508067"/>
                  <a:pt x="587570" y="725431"/>
                  <a:pt x="364375" y="706582"/>
                </a:cubicBezTo>
                <a:cubicBezTo>
                  <a:pt x="156454" y="750651"/>
                  <a:pt x="-21581" y="527197"/>
                  <a:pt x="0" y="353291"/>
                </a:cubicBezTo>
                <a:close/>
              </a:path>
            </a:pathLst>
          </a:custGeom>
          <a:solidFill>
            <a:srgbClr val="DC345F"/>
          </a:solidFill>
          <a:ln w="38100"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3809068511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1000" dirty="0">
                <a:solidFill>
                  <a:schemeClr val="bg1"/>
                </a:solidFill>
                <a:latin typeface="Calibri" panose="020F0502020204030204" pitchFamily="34" charset="0"/>
                <a:cs typeface="A Negaar" panose="00000700000000000000" pitchFamily="2" charset="-78"/>
              </a:rPr>
              <a:t>البداية</a:t>
            </a:r>
            <a:endParaRPr lang="en-US" sz="1000" dirty="0">
              <a:solidFill>
                <a:schemeClr val="bg1"/>
              </a:solidFill>
              <a:latin typeface="Calibri" panose="020F0502020204030204" pitchFamily="34" charset="0"/>
              <a:cs typeface="A Negaar" panose="00000700000000000000" pitchFamily="2" charset="-78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F182E43-E633-40B0-8E8E-83D128628E2F}"/>
              </a:ext>
            </a:extLst>
          </p:cNvPr>
          <p:cNvGrpSpPr/>
          <p:nvPr/>
        </p:nvGrpSpPr>
        <p:grpSpPr>
          <a:xfrm>
            <a:off x="1419400" y="1220586"/>
            <a:ext cx="7200900" cy="4648200"/>
            <a:chOff x="1419400" y="1220586"/>
            <a:chExt cx="7200900" cy="4648200"/>
          </a:xfrm>
        </p:grpSpPr>
        <p:pic>
          <p:nvPicPr>
            <p:cNvPr id="10" name="Picture 9" descr="Shape, rectangle&#10;&#10;Description automatically generated">
              <a:extLst>
                <a:ext uri="{FF2B5EF4-FFF2-40B4-BE49-F238E27FC236}">
                  <a16:creationId xmlns:a16="http://schemas.microsoft.com/office/drawing/2014/main" id="{1D3DEF48-065D-494B-8094-08A579253E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9400" y="1220586"/>
              <a:ext cx="7200900" cy="46482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3695E43-C519-428E-BEBA-0062ADD9F100}"/>
                </a:ext>
              </a:extLst>
            </p:cNvPr>
            <p:cNvSpPr/>
            <p:nvPr/>
          </p:nvSpPr>
          <p:spPr>
            <a:xfrm>
              <a:off x="3342860" y="1220586"/>
              <a:ext cx="3603872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 rtl="1"/>
              <a:r>
                <a:rPr lang="ar-AE" sz="4000" b="1" dirty="0">
                  <a:ln w="28575">
                    <a:solidFill>
                      <a:srgbClr val="898624"/>
                    </a:solidFill>
                    <a:prstDash val="solid"/>
                  </a:ln>
                  <a:solidFill>
                    <a:srgbClr val="D3CD4D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ae_AlMothnna" panose="020B0803030604020204" pitchFamily="34" charset="-78"/>
                  <a:cs typeface="ae_AlMothnna" panose="020B0803030604020204" pitchFamily="34" charset="-78"/>
                </a:rPr>
                <a:t>جواب السؤال 2</a:t>
              </a:r>
              <a:endParaRPr lang="en-US" sz="4000" b="1" cap="none" spc="0" dirty="0">
                <a:ln w="28575">
                  <a:solidFill>
                    <a:srgbClr val="898624"/>
                  </a:solidFill>
                  <a:prstDash val="solid"/>
                </a:ln>
                <a:solidFill>
                  <a:srgbClr val="D3CD4D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e_AlMothnna" panose="020B0803030604020204" pitchFamily="34" charset="-78"/>
                <a:cs typeface="ae_AlMothnna" panose="020B0803030604020204" pitchFamily="34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4898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0B577F64-0C60-41F9-8785-5FBEDF6E8F86}"/>
              </a:ext>
            </a:extLst>
          </p:cNvPr>
          <p:cNvSpPr/>
          <p:nvPr/>
        </p:nvSpPr>
        <p:spPr>
          <a:xfrm>
            <a:off x="473849" y="5868786"/>
            <a:ext cx="728750" cy="706582"/>
          </a:xfrm>
          <a:custGeom>
            <a:avLst/>
            <a:gdLst>
              <a:gd name="connsiteX0" fmla="*/ 0 w 728750"/>
              <a:gd name="connsiteY0" fmla="*/ 353291 h 706582"/>
              <a:gd name="connsiteX1" fmla="*/ 364375 w 728750"/>
              <a:gd name="connsiteY1" fmla="*/ 0 h 706582"/>
              <a:gd name="connsiteX2" fmla="*/ 728750 w 728750"/>
              <a:gd name="connsiteY2" fmla="*/ 353291 h 706582"/>
              <a:gd name="connsiteX3" fmla="*/ 364375 w 728750"/>
              <a:gd name="connsiteY3" fmla="*/ 706582 h 706582"/>
              <a:gd name="connsiteX4" fmla="*/ 0 w 728750"/>
              <a:gd name="connsiteY4" fmla="*/ 353291 h 706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750" h="706582" fill="none" extrusionOk="0">
                <a:moveTo>
                  <a:pt x="0" y="353291"/>
                </a:moveTo>
                <a:cubicBezTo>
                  <a:pt x="-16526" y="142629"/>
                  <a:pt x="143321" y="-39287"/>
                  <a:pt x="364375" y="0"/>
                </a:cubicBezTo>
                <a:cubicBezTo>
                  <a:pt x="579043" y="16474"/>
                  <a:pt x="745076" y="169451"/>
                  <a:pt x="728750" y="353291"/>
                </a:cubicBezTo>
                <a:cubicBezTo>
                  <a:pt x="731682" y="526108"/>
                  <a:pt x="550033" y="693628"/>
                  <a:pt x="364375" y="706582"/>
                </a:cubicBezTo>
                <a:cubicBezTo>
                  <a:pt x="158631" y="709136"/>
                  <a:pt x="11254" y="579429"/>
                  <a:pt x="0" y="353291"/>
                </a:cubicBezTo>
                <a:close/>
              </a:path>
              <a:path w="728750" h="706582" stroke="0" extrusionOk="0">
                <a:moveTo>
                  <a:pt x="0" y="353291"/>
                </a:moveTo>
                <a:cubicBezTo>
                  <a:pt x="-4184" y="164817"/>
                  <a:pt x="179904" y="-14643"/>
                  <a:pt x="364375" y="0"/>
                </a:cubicBezTo>
                <a:cubicBezTo>
                  <a:pt x="578354" y="18144"/>
                  <a:pt x="757025" y="137260"/>
                  <a:pt x="728750" y="353291"/>
                </a:cubicBezTo>
                <a:cubicBezTo>
                  <a:pt x="736809" y="508067"/>
                  <a:pt x="587570" y="725431"/>
                  <a:pt x="364375" y="706582"/>
                </a:cubicBezTo>
                <a:cubicBezTo>
                  <a:pt x="156454" y="750651"/>
                  <a:pt x="-21581" y="527197"/>
                  <a:pt x="0" y="353291"/>
                </a:cubicBezTo>
                <a:close/>
              </a:path>
            </a:pathLst>
          </a:custGeom>
          <a:solidFill>
            <a:srgbClr val="DC345F"/>
          </a:solidFill>
          <a:ln w="38100"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3809068511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1000" dirty="0">
                <a:solidFill>
                  <a:schemeClr val="bg1"/>
                </a:solidFill>
                <a:latin typeface="Calibri" panose="020F0502020204030204" pitchFamily="34" charset="0"/>
                <a:cs typeface="A Negaar" panose="00000700000000000000" pitchFamily="2" charset="-78"/>
              </a:rPr>
              <a:t>التالـي</a:t>
            </a:r>
            <a:endParaRPr lang="en-US" sz="1000" dirty="0">
              <a:solidFill>
                <a:schemeClr val="bg1"/>
              </a:solidFill>
              <a:latin typeface="Calibri" panose="020F0502020204030204" pitchFamily="34" charset="0"/>
              <a:cs typeface="A Negaar" panose="00000700000000000000" pitchFamily="2" charset="-7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8AF6D8B-F266-4B05-A135-D101BFF6FE6A}"/>
              </a:ext>
            </a:extLst>
          </p:cNvPr>
          <p:cNvSpPr/>
          <p:nvPr/>
        </p:nvSpPr>
        <p:spPr>
          <a:xfrm>
            <a:off x="8620300" y="5868786"/>
            <a:ext cx="728750" cy="706582"/>
          </a:xfrm>
          <a:custGeom>
            <a:avLst/>
            <a:gdLst>
              <a:gd name="connsiteX0" fmla="*/ 0 w 728750"/>
              <a:gd name="connsiteY0" fmla="*/ 353291 h 706582"/>
              <a:gd name="connsiteX1" fmla="*/ 364375 w 728750"/>
              <a:gd name="connsiteY1" fmla="*/ 0 h 706582"/>
              <a:gd name="connsiteX2" fmla="*/ 728750 w 728750"/>
              <a:gd name="connsiteY2" fmla="*/ 353291 h 706582"/>
              <a:gd name="connsiteX3" fmla="*/ 364375 w 728750"/>
              <a:gd name="connsiteY3" fmla="*/ 706582 h 706582"/>
              <a:gd name="connsiteX4" fmla="*/ 0 w 728750"/>
              <a:gd name="connsiteY4" fmla="*/ 353291 h 706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750" h="706582" fill="none" extrusionOk="0">
                <a:moveTo>
                  <a:pt x="0" y="353291"/>
                </a:moveTo>
                <a:cubicBezTo>
                  <a:pt x="-16526" y="142629"/>
                  <a:pt x="143321" y="-39287"/>
                  <a:pt x="364375" y="0"/>
                </a:cubicBezTo>
                <a:cubicBezTo>
                  <a:pt x="579043" y="16474"/>
                  <a:pt x="745076" y="169451"/>
                  <a:pt x="728750" y="353291"/>
                </a:cubicBezTo>
                <a:cubicBezTo>
                  <a:pt x="731682" y="526108"/>
                  <a:pt x="550033" y="693628"/>
                  <a:pt x="364375" y="706582"/>
                </a:cubicBezTo>
                <a:cubicBezTo>
                  <a:pt x="158631" y="709136"/>
                  <a:pt x="11254" y="579429"/>
                  <a:pt x="0" y="353291"/>
                </a:cubicBezTo>
                <a:close/>
              </a:path>
              <a:path w="728750" h="706582" stroke="0" extrusionOk="0">
                <a:moveTo>
                  <a:pt x="0" y="353291"/>
                </a:moveTo>
                <a:cubicBezTo>
                  <a:pt x="-4184" y="164817"/>
                  <a:pt x="179904" y="-14643"/>
                  <a:pt x="364375" y="0"/>
                </a:cubicBezTo>
                <a:cubicBezTo>
                  <a:pt x="578354" y="18144"/>
                  <a:pt x="757025" y="137260"/>
                  <a:pt x="728750" y="353291"/>
                </a:cubicBezTo>
                <a:cubicBezTo>
                  <a:pt x="736809" y="508067"/>
                  <a:pt x="587570" y="725431"/>
                  <a:pt x="364375" y="706582"/>
                </a:cubicBezTo>
                <a:cubicBezTo>
                  <a:pt x="156454" y="750651"/>
                  <a:pt x="-21581" y="527197"/>
                  <a:pt x="0" y="353291"/>
                </a:cubicBezTo>
                <a:close/>
              </a:path>
            </a:pathLst>
          </a:custGeom>
          <a:solidFill>
            <a:srgbClr val="DC345F"/>
          </a:solidFill>
          <a:ln w="38100"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3809068511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1000" dirty="0">
                <a:solidFill>
                  <a:schemeClr val="bg1"/>
                </a:solidFill>
                <a:latin typeface="Calibri" panose="020F0502020204030204" pitchFamily="34" charset="0"/>
                <a:cs typeface="A Negaar" panose="00000700000000000000" pitchFamily="2" charset="-78"/>
              </a:rPr>
              <a:t>البداية</a:t>
            </a:r>
            <a:endParaRPr lang="en-US" sz="1000" dirty="0">
              <a:solidFill>
                <a:schemeClr val="bg1"/>
              </a:solidFill>
              <a:latin typeface="Calibri" panose="020F0502020204030204" pitchFamily="34" charset="0"/>
              <a:cs typeface="A Negaar" panose="00000700000000000000" pitchFamily="2" charset="-78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57D68C9-B01C-4502-97F1-B1701ACA50EB}"/>
              </a:ext>
            </a:extLst>
          </p:cNvPr>
          <p:cNvGrpSpPr/>
          <p:nvPr/>
        </p:nvGrpSpPr>
        <p:grpSpPr>
          <a:xfrm>
            <a:off x="1419400" y="1220586"/>
            <a:ext cx="7200900" cy="4648200"/>
            <a:chOff x="1419400" y="1220586"/>
            <a:chExt cx="7200900" cy="4648200"/>
          </a:xfrm>
        </p:grpSpPr>
        <p:pic>
          <p:nvPicPr>
            <p:cNvPr id="10" name="Picture 9" descr="Shape, rectangle&#10;&#10;Description automatically generated">
              <a:extLst>
                <a:ext uri="{FF2B5EF4-FFF2-40B4-BE49-F238E27FC236}">
                  <a16:creationId xmlns:a16="http://schemas.microsoft.com/office/drawing/2014/main" id="{1D3DEF48-065D-494B-8094-08A579253E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9400" y="1220586"/>
              <a:ext cx="7200900" cy="46482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3695E43-C519-428E-BEBA-0062ADD9F100}"/>
                </a:ext>
              </a:extLst>
            </p:cNvPr>
            <p:cNvSpPr/>
            <p:nvPr/>
          </p:nvSpPr>
          <p:spPr>
            <a:xfrm>
              <a:off x="3342860" y="1220586"/>
              <a:ext cx="3603872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 rtl="1"/>
              <a:r>
                <a:rPr lang="ar-AE" sz="4000" b="1" dirty="0">
                  <a:ln w="28575">
                    <a:solidFill>
                      <a:srgbClr val="898624"/>
                    </a:solidFill>
                    <a:prstDash val="solid"/>
                  </a:ln>
                  <a:solidFill>
                    <a:srgbClr val="D3CD4D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ae_AlMothnna" panose="020B0803030604020204" pitchFamily="34" charset="-78"/>
                  <a:cs typeface="ae_AlMothnna" panose="020B0803030604020204" pitchFamily="34" charset="-78"/>
                </a:rPr>
                <a:t>جواب السؤال 3</a:t>
              </a:r>
              <a:endParaRPr lang="en-US" sz="4000" b="1" cap="none" spc="0" dirty="0">
                <a:ln w="28575">
                  <a:solidFill>
                    <a:srgbClr val="898624"/>
                  </a:solidFill>
                  <a:prstDash val="solid"/>
                </a:ln>
                <a:solidFill>
                  <a:srgbClr val="D3CD4D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e_AlMothnna" panose="020B0803030604020204" pitchFamily="34" charset="-78"/>
                <a:cs typeface="ae_AlMothnna" panose="020B0803030604020204" pitchFamily="34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8345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0B577F64-0C60-41F9-8785-5FBEDF6E8F86}"/>
              </a:ext>
            </a:extLst>
          </p:cNvPr>
          <p:cNvSpPr/>
          <p:nvPr/>
        </p:nvSpPr>
        <p:spPr>
          <a:xfrm>
            <a:off x="473849" y="5868786"/>
            <a:ext cx="728750" cy="706582"/>
          </a:xfrm>
          <a:custGeom>
            <a:avLst/>
            <a:gdLst>
              <a:gd name="connsiteX0" fmla="*/ 0 w 728750"/>
              <a:gd name="connsiteY0" fmla="*/ 353291 h 706582"/>
              <a:gd name="connsiteX1" fmla="*/ 364375 w 728750"/>
              <a:gd name="connsiteY1" fmla="*/ 0 h 706582"/>
              <a:gd name="connsiteX2" fmla="*/ 728750 w 728750"/>
              <a:gd name="connsiteY2" fmla="*/ 353291 h 706582"/>
              <a:gd name="connsiteX3" fmla="*/ 364375 w 728750"/>
              <a:gd name="connsiteY3" fmla="*/ 706582 h 706582"/>
              <a:gd name="connsiteX4" fmla="*/ 0 w 728750"/>
              <a:gd name="connsiteY4" fmla="*/ 353291 h 706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750" h="706582" fill="none" extrusionOk="0">
                <a:moveTo>
                  <a:pt x="0" y="353291"/>
                </a:moveTo>
                <a:cubicBezTo>
                  <a:pt x="-16526" y="142629"/>
                  <a:pt x="143321" y="-39287"/>
                  <a:pt x="364375" y="0"/>
                </a:cubicBezTo>
                <a:cubicBezTo>
                  <a:pt x="579043" y="16474"/>
                  <a:pt x="745076" y="169451"/>
                  <a:pt x="728750" y="353291"/>
                </a:cubicBezTo>
                <a:cubicBezTo>
                  <a:pt x="731682" y="526108"/>
                  <a:pt x="550033" y="693628"/>
                  <a:pt x="364375" y="706582"/>
                </a:cubicBezTo>
                <a:cubicBezTo>
                  <a:pt x="158631" y="709136"/>
                  <a:pt x="11254" y="579429"/>
                  <a:pt x="0" y="353291"/>
                </a:cubicBezTo>
                <a:close/>
              </a:path>
              <a:path w="728750" h="706582" stroke="0" extrusionOk="0">
                <a:moveTo>
                  <a:pt x="0" y="353291"/>
                </a:moveTo>
                <a:cubicBezTo>
                  <a:pt x="-4184" y="164817"/>
                  <a:pt x="179904" y="-14643"/>
                  <a:pt x="364375" y="0"/>
                </a:cubicBezTo>
                <a:cubicBezTo>
                  <a:pt x="578354" y="18144"/>
                  <a:pt x="757025" y="137260"/>
                  <a:pt x="728750" y="353291"/>
                </a:cubicBezTo>
                <a:cubicBezTo>
                  <a:pt x="736809" y="508067"/>
                  <a:pt x="587570" y="725431"/>
                  <a:pt x="364375" y="706582"/>
                </a:cubicBezTo>
                <a:cubicBezTo>
                  <a:pt x="156454" y="750651"/>
                  <a:pt x="-21581" y="527197"/>
                  <a:pt x="0" y="353291"/>
                </a:cubicBezTo>
                <a:close/>
              </a:path>
            </a:pathLst>
          </a:custGeom>
          <a:solidFill>
            <a:srgbClr val="DC345F"/>
          </a:solidFill>
          <a:ln w="38100"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3809068511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1000" dirty="0">
                <a:solidFill>
                  <a:schemeClr val="bg1"/>
                </a:solidFill>
                <a:latin typeface="Calibri" panose="020F0502020204030204" pitchFamily="34" charset="0"/>
                <a:cs typeface="A Negaar" panose="00000700000000000000" pitchFamily="2" charset="-78"/>
              </a:rPr>
              <a:t>التالـي</a:t>
            </a:r>
            <a:endParaRPr lang="en-US" sz="1000" dirty="0">
              <a:solidFill>
                <a:schemeClr val="bg1"/>
              </a:solidFill>
              <a:latin typeface="Calibri" panose="020F0502020204030204" pitchFamily="34" charset="0"/>
              <a:cs typeface="A Negaar" panose="00000700000000000000" pitchFamily="2" charset="-7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8AF6D8B-F266-4B05-A135-D101BFF6FE6A}"/>
              </a:ext>
            </a:extLst>
          </p:cNvPr>
          <p:cNvSpPr/>
          <p:nvPr/>
        </p:nvSpPr>
        <p:spPr>
          <a:xfrm>
            <a:off x="8620300" y="5868786"/>
            <a:ext cx="728750" cy="706582"/>
          </a:xfrm>
          <a:custGeom>
            <a:avLst/>
            <a:gdLst>
              <a:gd name="connsiteX0" fmla="*/ 0 w 728750"/>
              <a:gd name="connsiteY0" fmla="*/ 353291 h 706582"/>
              <a:gd name="connsiteX1" fmla="*/ 364375 w 728750"/>
              <a:gd name="connsiteY1" fmla="*/ 0 h 706582"/>
              <a:gd name="connsiteX2" fmla="*/ 728750 w 728750"/>
              <a:gd name="connsiteY2" fmla="*/ 353291 h 706582"/>
              <a:gd name="connsiteX3" fmla="*/ 364375 w 728750"/>
              <a:gd name="connsiteY3" fmla="*/ 706582 h 706582"/>
              <a:gd name="connsiteX4" fmla="*/ 0 w 728750"/>
              <a:gd name="connsiteY4" fmla="*/ 353291 h 706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750" h="706582" fill="none" extrusionOk="0">
                <a:moveTo>
                  <a:pt x="0" y="353291"/>
                </a:moveTo>
                <a:cubicBezTo>
                  <a:pt x="-16526" y="142629"/>
                  <a:pt x="143321" y="-39287"/>
                  <a:pt x="364375" y="0"/>
                </a:cubicBezTo>
                <a:cubicBezTo>
                  <a:pt x="579043" y="16474"/>
                  <a:pt x="745076" y="169451"/>
                  <a:pt x="728750" y="353291"/>
                </a:cubicBezTo>
                <a:cubicBezTo>
                  <a:pt x="731682" y="526108"/>
                  <a:pt x="550033" y="693628"/>
                  <a:pt x="364375" y="706582"/>
                </a:cubicBezTo>
                <a:cubicBezTo>
                  <a:pt x="158631" y="709136"/>
                  <a:pt x="11254" y="579429"/>
                  <a:pt x="0" y="353291"/>
                </a:cubicBezTo>
                <a:close/>
              </a:path>
              <a:path w="728750" h="706582" stroke="0" extrusionOk="0">
                <a:moveTo>
                  <a:pt x="0" y="353291"/>
                </a:moveTo>
                <a:cubicBezTo>
                  <a:pt x="-4184" y="164817"/>
                  <a:pt x="179904" y="-14643"/>
                  <a:pt x="364375" y="0"/>
                </a:cubicBezTo>
                <a:cubicBezTo>
                  <a:pt x="578354" y="18144"/>
                  <a:pt x="757025" y="137260"/>
                  <a:pt x="728750" y="353291"/>
                </a:cubicBezTo>
                <a:cubicBezTo>
                  <a:pt x="736809" y="508067"/>
                  <a:pt x="587570" y="725431"/>
                  <a:pt x="364375" y="706582"/>
                </a:cubicBezTo>
                <a:cubicBezTo>
                  <a:pt x="156454" y="750651"/>
                  <a:pt x="-21581" y="527197"/>
                  <a:pt x="0" y="353291"/>
                </a:cubicBezTo>
                <a:close/>
              </a:path>
            </a:pathLst>
          </a:custGeom>
          <a:solidFill>
            <a:srgbClr val="DC345F"/>
          </a:solidFill>
          <a:ln w="38100"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3809068511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1000" dirty="0">
                <a:solidFill>
                  <a:schemeClr val="bg1"/>
                </a:solidFill>
                <a:latin typeface="Calibri" panose="020F0502020204030204" pitchFamily="34" charset="0"/>
                <a:cs typeface="A Negaar" panose="00000700000000000000" pitchFamily="2" charset="-78"/>
              </a:rPr>
              <a:t>البداية</a:t>
            </a:r>
            <a:endParaRPr lang="en-US" sz="1000" dirty="0">
              <a:solidFill>
                <a:schemeClr val="bg1"/>
              </a:solidFill>
              <a:latin typeface="Calibri" panose="020F0502020204030204" pitchFamily="34" charset="0"/>
              <a:cs typeface="A Negaar" panose="00000700000000000000" pitchFamily="2" charset="-78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2F3EB36-4F30-4D29-B1E1-1DFF5F5D3AA2}"/>
              </a:ext>
            </a:extLst>
          </p:cNvPr>
          <p:cNvGrpSpPr/>
          <p:nvPr/>
        </p:nvGrpSpPr>
        <p:grpSpPr>
          <a:xfrm>
            <a:off x="1419400" y="1220586"/>
            <a:ext cx="7200900" cy="4648200"/>
            <a:chOff x="1419400" y="1220586"/>
            <a:chExt cx="7200900" cy="4648200"/>
          </a:xfrm>
        </p:grpSpPr>
        <p:pic>
          <p:nvPicPr>
            <p:cNvPr id="10" name="Picture 9" descr="Shape, rectangle&#10;&#10;Description automatically generated">
              <a:extLst>
                <a:ext uri="{FF2B5EF4-FFF2-40B4-BE49-F238E27FC236}">
                  <a16:creationId xmlns:a16="http://schemas.microsoft.com/office/drawing/2014/main" id="{1D3DEF48-065D-494B-8094-08A579253E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9400" y="1220586"/>
              <a:ext cx="7200900" cy="46482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3695E43-C519-428E-BEBA-0062ADD9F100}"/>
                </a:ext>
              </a:extLst>
            </p:cNvPr>
            <p:cNvSpPr/>
            <p:nvPr/>
          </p:nvSpPr>
          <p:spPr>
            <a:xfrm>
              <a:off x="3342860" y="1220586"/>
              <a:ext cx="3603872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 rtl="1"/>
              <a:r>
                <a:rPr lang="ar-AE" sz="4000" b="1" dirty="0">
                  <a:ln w="28575">
                    <a:solidFill>
                      <a:srgbClr val="898624"/>
                    </a:solidFill>
                    <a:prstDash val="solid"/>
                  </a:ln>
                  <a:solidFill>
                    <a:srgbClr val="D3CD4D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ae_AlMothnna" panose="020B0803030604020204" pitchFamily="34" charset="-78"/>
                  <a:cs typeface="ae_AlMothnna" panose="020B0803030604020204" pitchFamily="34" charset="-78"/>
                </a:rPr>
                <a:t>جواب السؤال 4</a:t>
              </a:r>
              <a:endParaRPr lang="en-US" sz="4000" b="1" cap="none" spc="0" dirty="0">
                <a:ln w="28575">
                  <a:solidFill>
                    <a:srgbClr val="898624"/>
                  </a:solidFill>
                  <a:prstDash val="solid"/>
                </a:ln>
                <a:solidFill>
                  <a:srgbClr val="D3CD4D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e_AlMothnna" panose="020B0803030604020204" pitchFamily="34" charset="-78"/>
                <a:cs typeface="ae_AlMothnna" panose="020B0803030604020204" pitchFamily="34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89262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20</Words>
  <Application>Microsoft Office PowerPoint</Application>
  <PresentationFormat>A4 Paper (210x297 mm)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ae_AlMothnna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Suhail Khaled Ahmed Abdulla Alblooshi</dc:creator>
  <cp:lastModifiedBy>Suhail Khaled Ahmed Abdulla Alblooshi</cp:lastModifiedBy>
  <cp:revision>2</cp:revision>
  <dcterms:created xsi:type="dcterms:W3CDTF">2020-10-13T17:22:19Z</dcterms:created>
  <dcterms:modified xsi:type="dcterms:W3CDTF">2020-10-13T17:38:00Z</dcterms:modified>
</cp:coreProperties>
</file>