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4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7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90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76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2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4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5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3C6D-C69A-4257-90D6-1832E6185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0901-1BF4-4169-AAA1-8B5B5D9695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17735"/>
          <a:stretch/>
        </p:blipFill>
        <p:spPr>
          <a:xfrm>
            <a:off x="3010781" y="2247386"/>
            <a:ext cx="5120603" cy="325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0" y="731520"/>
            <a:ext cx="3397890" cy="2208628"/>
          </a:xfrm>
          <a:prstGeom prst="wedgeEllipseCallout">
            <a:avLst>
              <a:gd name="adj1" fmla="val -80250"/>
              <a:gd name="adj2" fmla="val 79408"/>
            </a:avLst>
          </a:prstGeom>
        </p:spPr>
      </p:pic>
      <p:sp>
        <p:nvSpPr>
          <p:cNvPr id="10" name="Up Ribbon 9"/>
          <p:cNvSpPr/>
          <p:nvPr/>
        </p:nvSpPr>
        <p:spPr>
          <a:xfrm>
            <a:off x="4881489" y="6258394"/>
            <a:ext cx="2248524" cy="599606"/>
          </a:xfrm>
          <a:prstGeom prst="ribbon2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prstClr val="white"/>
                </a:solidFill>
              </a:rPr>
              <a:t>سحر الجمل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3958" y="4770521"/>
            <a:ext cx="2372765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قَمَرٌ</a:t>
            </a:r>
            <a:endParaRPr lang="en-US" sz="900" dirty="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87677" y="140898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dirty="0">
                <a:solidFill>
                  <a:prstClr val="black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إختر الإجابة الصحيحة ياصغيري:</a:t>
            </a:r>
            <a:endParaRPr lang="en-US" sz="3200" b="1" dirty="0">
              <a:solidFill>
                <a:prstClr val="black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7862" y="4780074"/>
            <a:ext cx="2983509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قَمَرٌ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32051" y="4749140"/>
            <a:ext cx="2265364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قَمَرٌ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 b="14676"/>
          <a:stretch/>
        </p:blipFill>
        <p:spPr>
          <a:xfrm>
            <a:off x="3047827" y="983366"/>
            <a:ext cx="2182138" cy="1628366"/>
          </a:xfrm>
          <a:prstGeom prst="rect">
            <a:avLst/>
          </a:prstGeom>
        </p:spPr>
      </p:pic>
      <p:sp>
        <p:nvSpPr>
          <p:cNvPr id="16" name="Action Button: Back or Previous 15">
            <a:hlinkClick r:id="" action="ppaction://hlinkshowjump?jump=nextslide" highlightClick="1">
              <a:snd r:embed="rId7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5"/>
    </mc:Choice>
    <mc:Fallback xmlns="">
      <p:transition spd="slow" advTm="38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3 C -0.00326 -0.00625 -0.00586 -0.01273 -0.00912 -0.01759 C -0.01016 -0.01968 -0.01185 -0.01875 -0.01303 -0.02037 C -0.01459 -0.02245 -0.01537 -0.02569 -0.01667 -0.02778 C -0.01928 -0.03148 -0.02227 -0.03357 -0.02448 -0.03773 C -0.02566 -0.04028 -0.0267 -0.04306 -0.02826 -0.04514 C -0.03073 -0.04907 -0.03594 -0.05532 -0.03594 -0.05486 C -0.03685 -0.05764 -0.03737 -0.06042 -0.03855 -0.0625 C -0.04857 -0.08241 -0.03568 -0.05069 -0.04623 -0.07523 C -0.04714 -0.07755 -0.04766 -0.08032 -0.0487 -0.08241 C -0.05027 -0.08565 -0.05235 -0.08727 -0.05378 -0.09005 C -0.05482 -0.09213 -0.05521 -0.09537 -0.05638 -0.09745 C -0.05873 -0.10278 -0.06198 -0.10648 -0.06407 -0.1125 C -0.06563 -0.11713 -0.07045 -0.13218 -0.07292 -0.1375 C -0.0754 -0.14282 -0.07839 -0.14653 -0.0806 -0.15232 C -0.08191 -0.15556 -0.08321 -0.1588 -0.08438 -0.1625 C -0.08529 -0.16505 -0.08594 -0.16759 -0.08698 -0.16991 C -0.09701 -0.18935 -0.08425 -0.15764 -0.09454 -0.18241 C -0.09558 -0.18449 -0.0961 -0.1875 -0.09714 -0.18982 C -0.09818 -0.19259 -0.09974 -0.19468 -0.10105 -0.19745 C -0.10209 -0.19954 -0.10248 -0.20255 -0.10352 -0.20463 C -0.10469 -0.20694 -0.10599 -0.20787 -0.10743 -0.20972 C -0.11407 -0.22986 -0.10521 -0.20556 -0.11381 -0.22222 C -0.11485 -0.22431 -0.11537 -0.22755 -0.11628 -0.22986 C -0.11771 -0.23264 -0.11993 -0.23403 -0.12136 -0.23704 C -0.12253 -0.23935 -0.12279 -0.24259 -0.12396 -0.24444 C -0.12631 -0.24861 -0.1293 -0.25023 -0.13165 -0.25463 L -0.14063 -0.27199 C -0.14219 -0.27523 -0.14362 -0.2794 -0.14571 -0.28218 L -0.15326 -0.2919 C -0.16055 -0.31343 -0.15079 -0.28796 -0.15964 -0.30208 C -0.16094 -0.30394 -0.16107 -0.30741 -0.16211 -0.30926 C -0.16459 -0.31343 -0.16993 -0.31944 -0.16993 -0.31898 C -0.17071 -0.32176 -0.17123 -0.325 -0.17253 -0.32685 C -0.17474 -0.33079 -0.17748 -0.33333 -0.18008 -0.33681 C -0.18152 -0.33866 -0.18282 -0.33958 -0.18386 -0.34167 C -0.18842 -0.35046 -0.1862 -0.34769 -0.19011 -0.35139 " pathEditMode="relative" rAng="0" ptsTypes="AAAAAA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triggerEvt type="onClick" time="31140" objId="2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7522" y="4935374"/>
            <a:ext cx="2327881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هن قِطَةُ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8402" y="4936386"/>
            <a:ext cx="2342308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قَطَةُ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44971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قِطَةٌ</a:t>
            </a:r>
            <a:endParaRPr lang="en-US" sz="9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63" y="994513"/>
            <a:ext cx="1577050" cy="2194156"/>
          </a:xfrm>
          <a:prstGeom prst="rect">
            <a:avLst/>
          </a:prstGeom>
        </p:spPr>
      </p:pic>
      <p:sp>
        <p:nvSpPr>
          <p:cNvPr id="18" name="Action Button: Back or Previous 1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00046 C 0.00378 -0.01991 0.01159 -0.05695 0.02721 -0.07894 C 0.02917 -0.08334 0.03503 -0.0875 0.04089 -0.09167 C 0.06055 -0.27824 0.05664 -0.18149 0.05664 -0.3810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902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58786" y="4938437"/>
            <a:ext cx="3227165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مقص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1146" y="4961630"/>
            <a:ext cx="2576346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</a:t>
            </a:r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مِقَصٌ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674130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</a:t>
            </a:r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مِقَصٌ</a:t>
            </a:r>
            <a:endParaRPr lang="en-US" sz="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1102128"/>
            <a:ext cx="1962150" cy="2333625"/>
          </a:xfrm>
          <a:prstGeom prst="rect">
            <a:avLst/>
          </a:prstGeom>
        </p:spPr>
      </p:pic>
      <p:sp>
        <p:nvSpPr>
          <p:cNvPr id="13" name="Action Button: Back or Previous 12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4 C 0.00468 -0.00764 0.01041 -0.01226 0.01445 -0.02199 C 0.01901 -0.0324 0.01809 -0.03101 0.02356 -0.04027 C 0.02617 -0.04467 0.02929 -0.04745 0.03151 -0.05254 C 0.03424 -0.05879 0.03593 -0.06828 0.03945 -0.07083 C 0.05612 -0.08402 0.02942 -0.0625 0.04739 -0.08032 C 0.04895 -0.08194 0.05091 -0.08217 0.0526 -0.08333 C 0.05403 -0.08541 0.0552 -0.08796 0.05664 -0.08958 C 0.05885 -0.09213 0.06367 -0.09421 0.06588 -0.0956 C 0.06862 -0.09745 0.07096 -0.10069 0.07382 -0.10185 C 0.07955 -0.10416 0.08815 -0.10764 0.09362 -0.1081 L 0.21901 -0.11111 C 0.22252 -0.11203 0.22604 -0.1125 0.22955 -0.11389 C 0.23085 -0.11481 0.23216 -0.1162 0.23359 -0.11713 C 0.23528 -0.11828 0.2371 -0.11967 0.2388 -0.12014 C 0.24231 -0.12152 0.24583 -0.12222 0.24934 -0.12338 C 0.25117 -0.12523 0.25286 -0.12754 0.25468 -0.12963 C 0.25585 -0.13078 0.25742 -0.13125 0.25859 -0.13264 C 0.26093 -0.13518 0.26289 -0.13889 0.26523 -0.14166 C 0.26692 -0.14398 0.26875 -0.1456 0.27044 -0.14791 C 0.2776 -0.15764 0.27109 -0.15162 0.27838 -0.15717 C 0.27968 -0.16018 0.28098 -0.16389 0.28242 -0.16643 C 0.28476 -0.17083 0.29023 -0.1787 0.29023 -0.17847 C 0.29648 -0.20023 0.28828 -0.1743 0.29817 -0.19722 C 0.29921 -0.19976 0.29987 -0.20347 0.30091 -0.20625 C 0.30208 -0.21041 0.30364 -0.21412 0.30481 -0.21875 C 0.31223 -0.24791 0.31132 -0.24213 0.31406 -0.2618 C 0.31445 -0.27314 0.31549 -0.28402 0.31549 -0.29537 C 0.31549 -0.32546 0.31406 -0.35486 0.31406 -0.38449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3958" y="4770521"/>
            <a:ext cx="2526654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قنفذ</a:t>
            </a:r>
            <a:endParaRPr lang="en-US" sz="900" dirty="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7862" y="4780074"/>
            <a:ext cx="3137397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قنفذ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32051" y="4749140"/>
            <a:ext cx="2419252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</a:t>
            </a:r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قنفذ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70" y="1056918"/>
            <a:ext cx="2161842" cy="2248178"/>
          </a:xfrm>
          <a:prstGeom prst="rect">
            <a:avLst/>
          </a:prstGeom>
        </p:spPr>
      </p:pic>
      <p:sp>
        <p:nvSpPr>
          <p:cNvPr id="16" name="Action Button: Back or Previous 15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End 17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5"/>
    </mc:Choice>
    <mc:Fallback xmlns="">
      <p:transition spd="slow" advTm="3828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4.79167E-6 0.00023 C -0.00326 -0.00625 -0.00586 -0.01273 -0.00912 -0.01759 C -0.01016 -0.01968 -0.01185 -0.01875 -0.01303 -0.02037 C -0.01459 -0.02245 -0.01537 -0.02569 -0.01667 -0.02778 C -0.01928 -0.03148 -0.02227 -0.03357 -0.02448 -0.03773 C -0.02566 -0.04028 -0.0267 -0.04306 -0.02826 -0.04514 C -0.03073 -0.04907 -0.03594 -0.05532 -0.03594 -0.05486 C -0.03685 -0.05764 -0.03737 -0.06042 -0.03855 -0.0625 C -0.04857 -0.08241 -0.03568 -0.05069 -0.04623 -0.07523 C -0.04714 -0.07755 -0.04766 -0.08032 -0.0487 -0.08241 C -0.05027 -0.08565 -0.05235 -0.08727 -0.05378 -0.09005 C -0.05482 -0.09213 -0.05521 -0.09537 -0.05638 -0.09745 C -0.05873 -0.10278 -0.06198 -0.10648 -0.06407 -0.1125 C -0.06563 -0.11713 -0.07045 -0.13218 -0.07292 -0.1375 C -0.0754 -0.14282 -0.07839 -0.14653 -0.0806 -0.15232 C -0.08191 -0.15556 -0.08321 -0.1588 -0.08438 -0.1625 C -0.08529 -0.16505 -0.08594 -0.16759 -0.08698 -0.16991 C -0.09701 -0.18935 -0.08425 -0.15764 -0.09454 -0.18241 C -0.09558 -0.18449 -0.0961 -0.1875 -0.09714 -0.18982 C -0.09818 -0.19259 -0.09974 -0.19468 -0.10105 -0.19745 C -0.10209 -0.19954 -0.10248 -0.20255 -0.10352 -0.20463 C -0.10469 -0.20694 -0.10599 -0.20787 -0.10743 -0.20972 C -0.11407 -0.22986 -0.10521 -0.20556 -0.11381 -0.22222 C -0.11485 -0.22431 -0.11537 -0.22755 -0.11628 -0.22986 C -0.11771 -0.23264 -0.11993 -0.23403 -0.12136 -0.23704 C -0.12253 -0.23935 -0.12279 -0.24259 -0.12396 -0.24444 C -0.12631 -0.24861 -0.1293 -0.25023 -0.13165 -0.25463 L -0.14063 -0.27199 C -0.14219 -0.27523 -0.14362 -0.2794 -0.14571 -0.28218 L -0.15326 -0.2919 C -0.16055 -0.31343 -0.15079 -0.28796 -0.15964 -0.30208 C -0.16094 -0.30394 -0.16107 -0.30741 -0.16211 -0.30926 C -0.16459 -0.31343 -0.16993 -0.31944 -0.16993 -0.31898 C -0.17071 -0.32176 -0.17123 -0.325 -0.17253 -0.32685 C -0.17474 -0.33079 -0.17748 -0.33333 -0.18008 -0.33681 C -0.18152 -0.33866 -0.18282 -0.33958 -0.18386 -0.34167 C -0.18842 -0.35046 -0.1862 -0.34769 -0.19011 -0.35139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4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1" grpId="0" animBg="1"/>
    </p:bldLst>
  </p:timing>
  <p:extLst mod="1">
    <p:ext uri="{E180D4A7-C9FB-4DFB-919C-405C955672EB}">
      <p14:showEvtLst xmlns:p14="http://schemas.microsoft.com/office/powerpoint/2010/main">
        <p14:triggerEvt type="onClick" time="31140" objId="2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01498" y="4961629"/>
            <a:ext cx="2441694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قبعة 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1146" y="4961630"/>
            <a:ext cx="2752677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هذه قبعة 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879314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هؤلاء قبعة</a:t>
            </a:r>
            <a:endParaRPr lang="en-US" sz="8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7" y="953181"/>
            <a:ext cx="2391319" cy="2042186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3 L 3.125E-6 0.00024 C 0.00468 -0.00764 0.01041 -0.01226 0.01445 -0.02199 C 0.01901 -0.0324 0.0181 -0.03101 0.02356 -0.04027 C 0.02617 -0.04467 0.02929 -0.04745 0.03151 -0.05254 C 0.03424 -0.05879 0.03593 -0.06828 0.03945 -0.07083 C 0.05612 -0.08402 0.02942 -0.0625 0.04739 -0.08032 C 0.04896 -0.08194 0.05091 -0.08217 0.0526 -0.08333 C 0.05403 -0.08541 0.05521 -0.08796 0.05664 -0.08958 C 0.05885 -0.09213 0.06367 -0.09421 0.06588 -0.0956 C 0.06862 -0.09745 0.07096 -0.10069 0.07383 -0.10185 C 0.07955 -0.10416 0.08815 -0.10764 0.09362 -0.1081 L 0.21901 -0.11111 C 0.22252 -0.11203 0.22604 -0.1125 0.22955 -0.11389 C 0.23086 -0.11481 0.23216 -0.1162 0.23359 -0.11713 C 0.23528 -0.11828 0.23711 -0.11967 0.2388 -0.12014 C 0.24231 -0.12152 0.24583 -0.12222 0.24935 -0.12338 C 0.25117 -0.12523 0.25286 -0.12754 0.25468 -0.12963 C 0.25586 -0.13078 0.25742 -0.13125 0.25859 -0.13264 C 0.26093 -0.13518 0.26289 -0.13889 0.26523 -0.14166 C 0.26692 -0.14398 0.26875 -0.1456 0.27044 -0.14791 C 0.2776 -0.15764 0.27109 -0.15162 0.27838 -0.15717 C 0.27968 -0.16018 0.28099 -0.16389 0.28242 -0.16643 C 0.28476 -0.17083 0.29023 -0.1787 0.29023 -0.17847 C 0.29648 -0.20023 0.28828 -0.1743 0.29817 -0.19722 C 0.29922 -0.19976 0.29987 -0.20347 0.30091 -0.20625 C 0.30208 -0.21041 0.30364 -0.21412 0.30481 -0.21875 C 0.31224 -0.24791 0.31133 -0.24213 0.31406 -0.2618 C 0.31445 -0.27314 0.31549 -0.28402 0.31549 -0.29537 C 0.31549 -0.32546 0.31406 -0.35486 0.31406 -0.38449 " pathEditMode="relative" rAng="0" ptsTypes="AAAAAAAAAAAAAAAA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44657" y="912325"/>
            <a:ext cx="6694899" cy="2919445"/>
            <a:chOff x="2952824" y="441532"/>
            <a:chExt cx="6471096" cy="2500760"/>
          </a:xfrm>
        </p:grpSpPr>
        <p:sp>
          <p:nvSpPr>
            <p:cNvPr id="17" name="Rectangle 16"/>
            <p:cNvSpPr/>
            <p:nvPr/>
          </p:nvSpPr>
          <p:spPr>
            <a:xfrm>
              <a:off x="2952824" y="441532"/>
              <a:ext cx="6471096" cy="25007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dirty="0">
                  <a:solidFill>
                    <a:prstClr val="white"/>
                  </a:solidFill>
                </a:rPr>
                <a:t>.............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2409" y="476529"/>
              <a:ext cx="3422732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AE" sz="8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 ما هذا ؟</a:t>
              </a:r>
              <a:endParaRPr lang="en-US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10812" y="2759736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</a:rPr>
              <a:t>........................................................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7522" y="4935374"/>
            <a:ext cx="2648482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هن قارب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8402" y="4936386"/>
            <a:ext cx="277031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هذه قارب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8633" y="4938438"/>
            <a:ext cx="2662908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AE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هذا قارب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8" name="Action Button: Back or Previous 17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312164" y="6279682"/>
            <a:ext cx="1595698" cy="457289"/>
          </a:xfrm>
          <a:prstGeom prst="actionButtonBackPrevio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previousslide" highlightClick="1">
              <a:snd r:embed="rId5" name="click.wav"/>
            </a:hlinkClick>
          </p:cNvPr>
          <p:cNvSpPr/>
          <p:nvPr/>
        </p:nvSpPr>
        <p:spPr>
          <a:xfrm>
            <a:off x="10281504" y="6307467"/>
            <a:ext cx="1429287" cy="429504"/>
          </a:xfrm>
          <a:prstGeom prst="actionButtonEn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41" y="953181"/>
            <a:ext cx="3001124" cy="24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05"/>
    </mc:Choice>
    <mc:Fallback xmlns="">
      <p:transition spd="slow" advTm="703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46 C 0.00378 -0.01991 0.01159 -0.05695 0.02722 -0.07894 C 0.02917 -0.08334 0.03503 -0.0875 0.04089 -0.09167 C 0.06055 -0.27824 0.05664 -0.18149 0.05664 -0.38102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902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5" grpId="0" animBg="1"/>
    </p:bldLst>
  </p:timing>
  <p:extLst mod="1">
    <p:ext uri="{3A86A75C-4F4B-4683-9AE1-C65F6400EC91}">
      <p14:laserTraceLst xmlns:p14="http://schemas.microsoft.com/office/powerpoint/2010/main">
        <p14:tracePtLst>
          <p14:tracePt t="10419" x="1125538" y="5045075"/>
          <p14:tracePt t="10654" x="1133475" y="5089525"/>
          <p14:tracePt t="10659" x="1143000" y="5108575"/>
          <p14:tracePt t="10674" x="1160463" y="5187950"/>
          <p14:tracePt t="10691" x="1204913" y="5268913"/>
          <p14:tracePt t="10706" x="1322388" y="5438775"/>
          <p14:tracePt t="10723" x="1500188" y="5626100"/>
          <p14:tracePt t="10739" x="1714500" y="5848350"/>
          <p14:tracePt t="10756" x="2009775" y="6108700"/>
          <p14:tracePt t="10773" x="2490788" y="6465888"/>
          <p14:tracePt t="10790" x="2938463" y="6759575"/>
          <p14:tracePt t="10806" x="3394075" y="6848475"/>
          <p14:tracePt t="10823" x="3946525" y="6848475"/>
          <p14:tracePt t="10840" x="4224338" y="6848475"/>
          <p14:tracePt t="10857" x="4724400" y="6848475"/>
          <p14:tracePt t="10868" x="5286375" y="6848475"/>
          <p14:tracePt t="10885" x="5919788" y="6848475"/>
          <p14:tracePt t="10902" x="6510338" y="6848475"/>
          <p14:tracePt t="10918" x="7000875" y="6848475"/>
          <p14:tracePt t="10935" x="7402513" y="6848475"/>
          <p14:tracePt t="10939" x="7589838" y="6848475"/>
          <p14:tracePt t="10957" x="8027988" y="6848475"/>
          <p14:tracePt t="10974" x="8358188" y="6848475"/>
          <p14:tracePt t="10990" x="8626475" y="6848475"/>
          <p14:tracePt t="11007" x="8867775" y="6831013"/>
          <p14:tracePt t="11024" x="9072563" y="6796088"/>
          <p14:tracePt t="11040" x="9232900" y="6751638"/>
          <p14:tracePt t="11057" x="9375775" y="6688138"/>
          <p14:tracePt t="11074" x="9528175" y="6589713"/>
          <p14:tracePt t="11091" x="9617075" y="6510338"/>
          <p14:tracePt t="11112" x="9688513" y="6419850"/>
          <p14:tracePt t="11126" x="9742488" y="6357938"/>
          <p14:tracePt t="11143" x="9786938" y="6296025"/>
          <p14:tracePt t="11157" x="9858375" y="6224588"/>
          <p14:tracePt t="11174" x="9939338" y="6153150"/>
          <p14:tracePt t="11191" x="10010775" y="6108700"/>
          <p14:tracePt t="11208" x="10109200" y="6045200"/>
          <p14:tracePt t="11224" x="10180638" y="6000750"/>
          <p14:tracePt t="11241" x="10242550" y="5965825"/>
          <p14:tracePt t="11258" x="10296525" y="5938838"/>
          <p14:tracePt t="11275" x="10348913" y="5902325"/>
          <p14:tracePt t="11291" x="10367963" y="5894388"/>
          <p14:tracePt t="11308" x="10367963" y="5884863"/>
          <p14:tracePt t="12259" x="10367963" y="5894388"/>
          <p14:tracePt t="12282" x="10367963" y="5902325"/>
          <p14:tracePt t="12299" x="10367963" y="5929313"/>
          <p14:tracePt t="12330" x="10358438" y="5956300"/>
          <p14:tracePt t="12344" x="10358438" y="5983288"/>
          <p14:tracePt t="12361" x="10340975" y="6018213"/>
          <p14:tracePt t="12378" x="10331450" y="6054725"/>
          <p14:tracePt t="12395" x="10304463" y="6089650"/>
          <p14:tracePt t="12411" x="10252075" y="6153150"/>
          <p14:tracePt t="12428" x="10215563" y="6180138"/>
          <p14:tracePt t="12445" x="10188575" y="6205538"/>
          <p14:tracePt t="12461" x="10161588" y="6215063"/>
          <p14:tracePt t="12478" x="10126663" y="6224588"/>
          <p14:tracePt t="12495" x="10099675" y="6251575"/>
          <p14:tracePt t="12500" x="10063163" y="6251575"/>
          <p14:tracePt t="12517" x="10001250" y="6269038"/>
          <p14:tracePt t="12531" x="9902825" y="6296025"/>
          <p14:tracePt t="12546" x="9867900" y="6303963"/>
          <p14:tracePt t="12563" x="9698038" y="6303963"/>
          <p14:tracePt t="12580" x="9572625" y="6303963"/>
          <p14:tracePt t="12596" x="9447213" y="6303963"/>
          <p14:tracePt t="12613" x="9358313" y="6303963"/>
          <p14:tracePt t="12630" x="9313863" y="6303963"/>
          <p14:tracePt t="12647" x="9296400" y="6303963"/>
          <p14:tracePt t="12679" x="9286875" y="6296025"/>
          <p14:tracePt t="12696" x="9277350" y="6296025"/>
          <p14:tracePt t="12712" x="9269413" y="6286500"/>
          <p14:tracePt t="12729" x="9251950" y="6269038"/>
          <p14:tracePt t="12735" x="9232900" y="6259513"/>
          <p14:tracePt t="12749" x="9205913" y="6232525"/>
          <p14:tracePt t="12766" x="9180513" y="6197600"/>
          <p14:tracePt t="12780" x="9144000" y="6170613"/>
          <p14:tracePt t="12797" x="9109075" y="6143625"/>
          <p14:tracePt t="12814" x="9082088" y="6116638"/>
          <p14:tracePt t="12831" x="9055100" y="6089650"/>
          <p14:tracePt t="12847" x="9045575" y="6062663"/>
          <p14:tracePt t="12864" x="9037638" y="6054725"/>
          <p14:tracePt t="12881" x="9028113" y="6037263"/>
          <p14:tracePt t="12898" x="9018588" y="6027738"/>
          <p14:tracePt t="12914" x="9018588" y="6018213"/>
          <p14:tracePt t="12931" x="9010650" y="6000750"/>
          <p14:tracePt t="12968" x="9010650" y="5991225"/>
          <p14:tracePt t="12999" x="9010650" y="5983288"/>
          <p14:tracePt t="13016" x="9001125" y="5973763"/>
          <p14:tracePt t="13046" x="9001125" y="5965825"/>
          <p14:tracePt t="14000" x="8991600" y="5965825"/>
          <p14:tracePt t="14268" x="9001125" y="6018213"/>
          <p14:tracePt t="14285" x="9001125" y="6072188"/>
          <p14:tracePt t="14302" x="9001125" y="6143625"/>
          <p14:tracePt t="14318" x="9001125" y="6242050"/>
          <p14:tracePt t="14335" x="8991600" y="6330950"/>
          <p14:tracePt t="14341" x="8983663" y="6375400"/>
          <p14:tracePt t="14358" x="8966200" y="6456363"/>
          <p14:tracePt t="14374" x="8947150" y="6510338"/>
          <p14:tracePt t="14389" x="8920163" y="6572250"/>
          <p14:tracePt t="14403" x="8894763" y="6616700"/>
          <p14:tracePt t="14420" x="8858250" y="6670675"/>
          <p14:tracePt t="14437" x="8804275" y="6724650"/>
          <p14:tracePt t="14454" x="8732838" y="6777038"/>
          <p14:tracePt t="14470" x="8643938" y="6831013"/>
          <p14:tracePt t="14488" x="8528050" y="6848475"/>
          <p14:tracePt t="14504" x="8420100" y="6848475"/>
          <p14:tracePt t="14520" x="8323263" y="6848475"/>
          <p14:tracePt t="14537" x="8224838" y="6848475"/>
          <p14:tracePt t="14554" x="8108950" y="6848475"/>
          <p14:tracePt t="14566" x="8001000" y="6831013"/>
          <p14:tracePt t="14583" x="7894638" y="6813550"/>
          <p14:tracePt t="14599" x="7813675" y="6786563"/>
          <p14:tracePt t="14616" x="7724775" y="6759575"/>
          <p14:tracePt t="14633" x="7653338" y="6732588"/>
          <p14:tracePt t="14649" x="7589838" y="6705600"/>
          <p14:tracePt t="14653" x="7572375" y="6688138"/>
          <p14:tracePt t="14671" x="7527925" y="6653213"/>
          <p14:tracePt t="14689" x="7483475" y="6626225"/>
          <p14:tracePt t="14705" x="7446963" y="6572250"/>
          <p14:tracePt t="14721" x="7419975" y="6527800"/>
          <p14:tracePt t="14738" x="7375525" y="6483350"/>
          <p14:tracePt t="14755" x="7348538" y="6419850"/>
          <p14:tracePt t="14771" x="7313613" y="6340475"/>
          <p14:tracePt t="14788" x="7242175" y="6197600"/>
          <p14:tracePt t="14810" x="7205663" y="6099175"/>
          <p14:tracePt t="14825" x="7180263" y="6054725"/>
          <p14:tracePt t="14840" x="7170738" y="6027738"/>
          <p14:tracePt t="14858" x="7170738" y="6000750"/>
          <p14:tracePt t="14888" x="7170738" y="5991225"/>
          <p14:tracePt t="15021" x="7170738" y="5973763"/>
          <p14:tracePt t="15038" x="7170738" y="5965825"/>
          <p14:tracePt t="15075" x="7170738" y="5956300"/>
          <p14:tracePt t="15657" x="7161213" y="5956300"/>
          <p14:tracePt t="15674" x="7153275" y="5973763"/>
          <p14:tracePt t="15691" x="7143750" y="5991225"/>
          <p14:tracePt t="15707" x="7116763" y="6010275"/>
          <p14:tracePt t="15724" x="7081838" y="6037263"/>
          <p14:tracePt t="15730" x="7062788" y="6045200"/>
          <p14:tracePt t="15746" x="6991350" y="6099175"/>
          <p14:tracePt t="15763" x="6902450" y="6143625"/>
          <p14:tracePt t="15777" x="6813550" y="6224588"/>
          <p14:tracePt t="15794" x="6705600" y="6313488"/>
          <p14:tracePt t="15809" x="6581775" y="6402388"/>
          <p14:tracePt t="15826" x="6465888" y="6465888"/>
          <p14:tracePt t="15842" x="6367463" y="6510338"/>
          <p14:tracePt t="15859" x="6276975" y="6545263"/>
          <p14:tracePt t="15876" x="6116638" y="6589713"/>
          <p14:tracePt t="15893" x="5991225" y="6608763"/>
          <p14:tracePt t="15909" x="5840413" y="6608763"/>
          <p14:tracePt t="15926" x="5670550" y="6589713"/>
          <p14:tracePt t="15943" x="5518150" y="6554788"/>
          <p14:tracePt t="15959" x="5394325" y="6510338"/>
          <p14:tracePt t="15971" x="5348288" y="6500813"/>
          <p14:tracePt t="15988" x="5276850" y="6465888"/>
          <p14:tracePt t="16058" x="5268913" y="6465888"/>
          <p14:tracePt t="16075" x="5268913" y="6456363"/>
          <p14:tracePt t="16092" x="5268913" y="6419850"/>
          <p14:tracePt t="16109" x="5268913" y="6394450"/>
          <p14:tracePt t="16125" x="5268913" y="6367463"/>
          <p14:tracePt t="16142" x="5276850" y="6323013"/>
          <p14:tracePt t="16159" x="5295900" y="6286500"/>
          <p14:tracePt t="16176" x="5330825" y="6232525"/>
          <p14:tracePt t="16193" x="5375275" y="6188075"/>
          <p14:tracePt t="16199" x="5394325" y="6180138"/>
          <p14:tracePt t="16215" x="5446713" y="6143625"/>
          <p14:tracePt t="16231" x="5500688" y="6108700"/>
          <p14:tracePt t="16245" x="5562600" y="6081713"/>
          <p14:tracePt t="16263" x="5626100" y="6054725"/>
          <p14:tracePt t="16277" x="5670550" y="6027738"/>
          <p14:tracePt t="16294" x="5705475" y="6018213"/>
          <p14:tracePt t="16311" x="5724525" y="6000750"/>
          <p14:tracePt t="16328" x="5732463" y="5991225"/>
          <p14:tracePt t="16344" x="5732463" y="5983288"/>
          <p14:tracePt t="16361" x="5732463" y="5965825"/>
          <p14:tracePt t="16378" x="5732463" y="5946775"/>
          <p14:tracePt t="17346" x="5732463" y="5965825"/>
          <p14:tracePt t="17363" x="5724525" y="6000750"/>
          <p14:tracePt t="17369" x="5715000" y="6018213"/>
          <p14:tracePt t="17386" x="5705475" y="6054725"/>
          <p14:tracePt t="17400" x="5688013" y="6089650"/>
          <p14:tracePt t="17417" x="5680075" y="6126163"/>
          <p14:tracePt t="17433" x="5670550" y="6153150"/>
          <p14:tracePt t="17448" x="5661025" y="6197600"/>
          <p14:tracePt t="17465" x="5643563" y="6242050"/>
          <p14:tracePt t="17482" x="5616575" y="6303963"/>
          <p14:tracePt t="17499" x="5572125" y="6367463"/>
          <p14:tracePt t="17515" x="5518150" y="6429375"/>
          <p14:tracePt t="17532" x="5456238" y="6483350"/>
          <p14:tracePt t="17549" x="5375275" y="6545263"/>
          <p14:tracePt t="17565" x="5303838" y="6581775"/>
          <p14:tracePt t="17582" x="5197475" y="6608763"/>
          <p14:tracePt t="17604" x="5089525" y="6626225"/>
          <p14:tracePt t="17620" x="4946650" y="6626225"/>
          <p14:tracePt t="17634" x="4884738" y="6626225"/>
          <p14:tracePt t="17649" x="4776788" y="6608763"/>
          <p14:tracePt t="17666" x="4697413" y="6572250"/>
          <p14:tracePt t="17683" x="4633913" y="6545263"/>
          <p14:tracePt t="17699" x="4581525" y="6510338"/>
          <p14:tracePt t="17716" x="4527550" y="6473825"/>
          <p14:tracePt t="17733" x="4491038" y="6438900"/>
          <p14:tracePt t="17749" x="4473575" y="6411913"/>
          <p14:tracePt t="17766" x="4456113" y="6384925"/>
          <p14:tracePt t="17783" x="4438650" y="6357938"/>
          <p14:tracePt t="17800" x="4411663" y="6323013"/>
          <p14:tracePt t="17822" x="4375150" y="6276975"/>
          <p14:tracePt t="17837" x="4348163" y="6242050"/>
          <p14:tracePt t="17854" x="4330700" y="6215063"/>
          <p14:tracePt t="17869" x="4303713" y="6170613"/>
          <p14:tracePt t="17883" x="4286250" y="6153150"/>
          <p14:tracePt t="17900" x="4259263" y="6116638"/>
          <p14:tracePt t="17917" x="4224338" y="6072188"/>
          <p14:tracePt t="17933" x="4197350" y="6045200"/>
          <p14:tracePt t="17950" x="4179888" y="6018213"/>
          <p14:tracePt t="17967" x="4170363" y="5991225"/>
          <p14:tracePt t="17984" x="4160838" y="5973763"/>
          <p14:tracePt t="18000" x="4152900" y="5965825"/>
          <p14:tracePt t="18902" x="4187825" y="5956300"/>
          <p14:tracePt t="18920" x="4241800" y="5956300"/>
          <p14:tracePt t="18936" x="4295775" y="5956300"/>
          <p14:tracePt t="18953" x="4367213" y="5956300"/>
          <p14:tracePt t="18970" x="4465638" y="5956300"/>
          <p14:tracePt t="18987" x="4616450" y="5956300"/>
          <p14:tracePt t="18992" x="4705350" y="5965825"/>
          <p14:tracePt t="19008" x="4884738" y="6000750"/>
          <p14:tracePt t="19023" x="5054600" y="6045200"/>
          <p14:tracePt t="19039" x="5170488" y="6062663"/>
          <p14:tracePt t="19055" x="5232400" y="6081713"/>
          <p14:tracePt t="19071" x="5259388" y="6099175"/>
          <p14:tracePt t="19088" x="5259388" y="6108700"/>
          <p14:tracePt t="19105" x="5259388" y="6116638"/>
          <p14:tracePt t="19122" x="5232400" y="6134100"/>
          <p14:tracePt t="19139" x="5180013" y="6161088"/>
          <p14:tracePt t="19155" x="5143500" y="6188075"/>
          <p14:tracePt t="19172" x="5089525" y="6205538"/>
          <p14:tracePt t="19189" x="5037138" y="6224588"/>
          <p14:tracePt t="19200" x="4956175" y="6232525"/>
          <p14:tracePt t="19217" x="4857750" y="6251575"/>
          <p14:tracePt t="19234" x="4741863" y="6269038"/>
          <p14:tracePt t="19251" x="4660900" y="6269038"/>
          <p14:tracePt t="19267" x="4500563" y="6269038"/>
          <p14:tracePt t="19284" x="4367213" y="6269038"/>
          <p14:tracePt t="19301" x="4179888" y="6269038"/>
          <p14:tracePt t="19322" x="4081463" y="6259513"/>
          <p14:tracePt t="19339" x="4000500" y="6251575"/>
          <p14:tracePt t="19356" x="3938588" y="6242050"/>
          <p14:tracePt t="19372" x="3884613" y="6232525"/>
          <p14:tracePt t="19390" x="3786188" y="6215063"/>
          <p14:tracePt t="19406" x="3697288" y="6205538"/>
          <p14:tracePt t="19423" x="3589338" y="6197600"/>
          <p14:tracePt t="19444" x="3500438" y="6188075"/>
          <p14:tracePt t="19461" x="3375025" y="6188075"/>
          <p14:tracePt t="19475" x="3340100" y="6188075"/>
          <p14:tracePt t="19493" x="3251200" y="6188075"/>
          <p14:tracePt t="19508" x="3224213" y="6188075"/>
          <p14:tracePt t="19523" x="3160713" y="6188075"/>
          <p14:tracePt t="19540" x="3125788" y="6188075"/>
          <p14:tracePt t="19556" x="3071813" y="6188075"/>
          <p14:tracePt t="19573" x="3000375" y="6170613"/>
          <p14:tracePt t="19590" x="2965450" y="6161088"/>
          <p14:tracePt t="19607" x="2919413" y="6143625"/>
          <p14:tracePt t="19624" x="2884488" y="6134100"/>
          <p14:tracePt t="19641" x="2847975" y="6134100"/>
          <p14:tracePt t="19657" x="2822575" y="6116638"/>
          <p14:tracePt t="19669" x="2795588" y="6108700"/>
          <p14:tracePt t="19686" x="2768600" y="6099175"/>
          <p14:tracePt t="19702" x="2751138" y="6089650"/>
          <p14:tracePt t="19719" x="2741613" y="6081713"/>
          <p14:tracePt t="19741" x="2732088" y="6081713"/>
          <p14:tracePt t="19757" x="2732088" y="6072188"/>
          <p14:tracePt t="19839" x="2732088" y="6062663"/>
          <p14:tracePt t="20006" x="2732088" y="6054725"/>
          <p14:tracePt t="22466" x="2741613" y="6054725"/>
          <p14:tracePt t="22488" x="2751138" y="6054725"/>
          <p14:tracePt t="22502" x="2786063" y="6062663"/>
          <p14:tracePt t="22518" x="2822575" y="6081713"/>
          <p14:tracePt t="22535" x="2884488" y="6116638"/>
          <p14:tracePt t="22551" x="2982913" y="6180138"/>
          <p14:tracePt t="22568" x="3081338" y="6242050"/>
          <p14:tracePt t="22585" x="3170238" y="6296025"/>
          <p14:tracePt t="22602" x="3276600" y="6367463"/>
          <p14:tracePt t="22618" x="3419475" y="6465888"/>
          <p14:tracePt t="22635" x="3589338" y="6562725"/>
          <p14:tracePt t="22652" x="3786188" y="6653213"/>
          <p14:tracePt t="22669" x="4027488" y="6751638"/>
          <p14:tracePt t="22681" x="4251325" y="6823075"/>
          <p14:tracePt t="22697" x="4456113" y="6848475"/>
          <p14:tracePt t="22714" x="4652963" y="6848475"/>
          <p14:tracePt t="22731" x="4848225" y="6848475"/>
          <p14:tracePt t="22747" x="5018088" y="6804025"/>
          <p14:tracePt t="22764" x="5160963" y="6742113"/>
          <p14:tracePt t="22781" x="5295900" y="6653213"/>
          <p14:tracePt t="22784" x="5348288" y="6616700"/>
          <p14:tracePt t="22803" x="5429250" y="6562725"/>
          <p14:tracePt t="22819" x="5483225" y="6527800"/>
          <p14:tracePt t="22836" x="5527675" y="6483350"/>
          <p14:tracePt t="22852" x="5554663" y="6456363"/>
          <p14:tracePt t="22869" x="5572125" y="6419850"/>
          <p14:tracePt t="22886" x="5608638" y="6375400"/>
          <p14:tracePt t="22903" x="5616575" y="6340475"/>
          <p14:tracePt t="22920" x="5634038" y="6323013"/>
          <p14:tracePt t="22941" x="5643563" y="6313488"/>
          <p14:tracePt t="22987" x="5643563" y="6303963"/>
          <p14:tracePt t="23004" x="5653088" y="6303963"/>
          <p14:tracePt t="23019" x="5670550" y="6313488"/>
          <p14:tracePt t="23035" x="5697538" y="6348413"/>
          <p14:tracePt t="23052" x="5751513" y="6419850"/>
          <p14:tracePt t="23069" x="5867400" y="6527800"/>
          <p14:tracePt t="23086" x="6000750" y="6616700"/>
          <p14:tracePt t="23103" x="6161088" y="6705600"/>
          <p14:tracePt t="23119" x="6340475" y="6751638"/>
          <p14:tracePt t="23136" x="6616700" y="6813550"/>
          <p14:tracePt t="23153" x="6911975" y="6848475"/>
          <p14:tracePt t="23158" x="7081838" y="6848475"/>
          <p14:tracePt t="23175" x="7412038" y="6848475"/>
          <p14:tracePt t="23192" x="7742238" y="6848475"/>
          <p14:tracePt t="23206" x="7939088" y="6848475"/>
          <p14:tracePt t="23221" x="8323263" y="6840538"/>
          <p14:tracePt t="23237" x="8661400" y="6777038"/>
          <p14:tracePt t="23254" x="9063038" y="6697663"/>
          <p14:tracePt t="23271" x="9180513" y="6661150"/>
          <p14:tracePt t="23287" x="9439275" y="6554788"/>
          <p14:tracePt t="23304" x="9545638" y="6483350"/>
          <p14:tracePt t="23321" x="9609138" y="6419850"/>
          <p14:tracePt t="23338" x="9653588" y="6367463"/>
          <p14:tracePt t="23354" x="9680575" y="6313488"/>
          <p14:tracePt t="23371" x="9705975" y="6269038"/>
          <p14:tracePt t="23383" x="9715500" y="6224588"/>
          <p14:tracePt t="23400" x="9732963" y="6188075"/>
          <p14:tracePt t="23417" x="9732963" y="6153150"/>
          <p14:tracePt t="23434" x="9732963" y="6126163"/>
          <p14:tracePt t="23452" x="9732963" y="6116638"/>
          <p14:tracePt t="23455" x="9732963" y="6108700"/>
          <p14:tracePt t="23472" x="9732963" y="6099175"/>
          <p14:tracePt t="23505" x="9732963" y="6089650"/>
          <p14:tracePt t="23720" x="9732963" y="6081713"/>
          <p14:tracePt t="23754" x="9725025" y="6081713"/>
          <p14:tracePt t="23787" x="9725025" y="6072188"/>
          <p14:tracePt t="24005" x="9715500" y="6072188"/>
          <p14:tracePt t="24023" x="9705975" y="6072188"/>
          <p14:tracePt t="24239" x="9698038" y="6072188"/>
          <p14:tracePt t="24257" x="9688513" y="6072188"/>
          <p14:tracePt t="24274" x="9680575" y="6072188"/>
          <p14:tracePt t="24490" x="9671050" y="6072188"/>
          <p14:tracePt t="24508" x="9661525" y="6072188"/>
          <p14:tracePt t="24541" x="9653588" y="6072188"/>
          <p14:tracePt t="24558" x="9644063" y="6072188"/>
          <p14:tracePt t="27987" x="9634538" y="6072188"/>
          <p14:tracePt t="28054" x="9634538" y="6081713"/>
          <p14:tracePt t="28059" x="9626600" y="6081713"/>
          <p14:tracePt t="28075" x="9617075" y="6081713"/>
          <p14:tracePt t="28090" x="9609138" y="6089650"/>
          <p14:tracePt t="28106" x="9599613" y="6108700"/>
          <p14:tracePt t="28123" x="9582150" y="6116638"/>
          <p14:tracePt t="28140" x="9555163" y="6126163"/>
          <p14:tracePt t="28156" x="9545638" y="6134100"/>
          <p14:tracePt t="28173" x="9510713" y="6153150"/>
          <p14:tracePt t="28190" x="9466263" y="6161088"/>
          <p14:tracePt t="28207" x="9412288" y="6188075"/>
          <p14:tracePt t="28224" x="9340850" y="6205538"/>
          <p14:tracePt t="28240" x="9251950" y="6224588"/>
          <p14:tracePt t="28252" x="9126538" y="6251575"/>
          <p14:tracePt t="28269" x="8983663" y="6276975"/>
          <p14:tracePt t="28288" x="8848725" y="6313488"/>
          <p14:tracePt t="28288" x="8786813" y="6330950"/>
          <p14:tracePt t="28309" x="8653463" y="6367463"/>
          <p14:tracePt t="28324" x="8501063" y="6411913"/>
          <p14:tracePt t="28341" x="8385175" y="6465888"/>
          <p14:tracePt t="28357" x="8259763" y="6510338"/>
          <p14:tracePt t="28374" x="8161338" y="6545263"/>
          <p14:tracePt t="28391" x="8027988" y="6589713"/>
          <p14:tracePt t="28407" x="7920038" y="6626225"/>
          <p14:tracePt t="28424" x="7831138" y="6661150"/>
          <p14:tracePt t="28441" x="7688263" y="6697663"/>
          <p14:tracePt t="28458" x="7608888" y="6715125"/>
          <p14:tracePt t="28474" x="7537450" y="6724650"/>
          <p14:tracePt t="28492" x="7483475" y="6724650"/>
          <p14:tracePt t="28503" x="7466013" y="6724650"/>
          <p14:tracePt t="28520" x="7419975" y="6724650"/>
          <p14:tracePt t="28536" x="7340600" y="6732588"/>
          <p14:tracePt t="28558" x="7296150" y="6742113"/>
          <p14:tracePt t="28574" x="7242175" y="6751638"/>
          <p14:tracePt t="28591" x="7188200" y="6759575"/>
          <p14:tracePt t="28608" x="7143750" y="6777038"/>
          <p14:tracePt t="28625" x="7116763" y="6777038"/>
          <p14:tracePt t="28642" x="7099300" y="6777038"/>
          <p14:tracePt t="28706" x="7099300" y="6786563"/>
          <p14:tracePt t="28724" x="7099300" y="6796088"/>
          <p14:tracePt t="28746" x="7108825" y="6804025"/>
          <p14:tracePt t="28762" x="7161213" y="6813550"/>
          <p14:tracePt t="28778" x="7197725" y="6823075"/>
          <p14:tracePt t="28793" x="7358063" y="6823075"/>
          <p14:tracePt t="28809" x="7385050" y="6823075"/>
          <p14:tracePt t="28826" x="7412038" y="6823075"/>
          <p14:tracePt t="28957" x="7419975" y="6823075"/>
          <p14:tracePt t="28975" x="7510463" y="6823075"/>
          <p14:tracePt t="28980" x="7554913" y="6823075"/>
          <p14:tracePt t="28995" x="7670800" y="6823075"/>
          <p14:tracePt t="29012" x="7777163" y="6831013"/>
          <p14:tracePt t="29026" x="7920038" y="6848475"/>
          <p14:tracePt t="29043" x="8018463" y="6848475"/>
          <p14:tracePt t="29060" x="8099425" y="6848475"/>
          <p14:tracePt t="29077" x="8126413" y="6848475"/>
          <p14:tracePt t="29093" x="8134350" y="6848475"/>
          <p14:tracePt t="29197" x="8126413" y="6840538"/>
          <p14:tracePt t="29214" x="8108950" y="6831013"/>
          <p14:tracePt t="29230" x="8062913" y="6804025"/>
          <p14:tracePt t="29246" x="7966075" y="6769100"/>
          <p14:tracePt t="29261" x="7777163" y="6724650"/>
          <p14:tracePt t="29277" x="7545388" y="6697663"/>
          <p14:tracePt t="29294" x="7304088" y="6688138"/>
          <p14:tracePt t="29311" x="6919913" y="6680200"/>
          <p14:tracePt t="29328" x="6545263" y="6680200"/>
          <p14:tracePt t="29344" x="6188075" y="6661150"/>
          <p14:tracePt t="29361" x="5875338" y="6661150"/>
          <p14:tracePt t="29378" x="5483225" y="6653213"/>
          <p14:tracePt t="29394" x="5276850" y="6653213"/>
          <p14:tracePt t="29411" x="5108575" y="6661150"/>
          <p14:tracePt t="29423" x="5027613" y="6670675"/>
          <p14:tracePt t="29440" x="4857750" y="6688138"/>
          <p14:tracePt t="29457" x="4670425" y="6724650"/>
          <p14:tracePt t="29473" x="4545013" y="6742113"/>
          <p14:tracePt t="29494" x="4402138" y="6751638"/>
          <p14:tracePt t="29511" x="4286250" y="6751638"/>
          <p14:tracePt t="29528" x="4170363" y="6751638"/>
          <p14:tracePt t="29545" x="4037013" y="6751638"/>
          <p14:tracePt t="29562" x="3938588" y="6751638"/>
          <p14:tracePt t="29579" x="3848100" y="6751638"/>
          <p14:tracePt t="29595" x="3751263" y="6751638"/>
          <p14:tracePt t="29612" x="3660775" y="6751638"/>
          <p14:tracePt t="29629" x="3562350" y="6751638"/>
          <p14:tracePt t="29641" x="3482975" y="6751638"/>
          <p14:tracePt t="29662" x="3411538" y="6751638"/>
          <p14:tracePt t="29674" x="3340100" y="6742113"/>
          <p14:tracePt t="29691" x="3259138" y="6742113"/>
          <p14:tracePt t="29708" x="3170238" y="6732588"/>
          <p14:tracePt t="29724" x="3054350" y="6715125"/>
          <p14:tracePt t="29746" x="2813050" y="6680200"/>
          <p14:tracePt t="29763" x="2643188" y="6643688"/>
          <p14:tracePt t="29779" x="2482850" y="6616700"/>
          <p14:tracePt t="29796" x="2322513" y="6589713"/>
          <p14:tracePt t="29813" x="2143125" y="6572250"/>
          <p14:tracePt t="31736" x="2455863" y="6848475"/>
          <p14:tracePt t="31742" x="2554288" y="6848475"/>
          <p14:tracePt t="31758" x="2724150" y="6848475"/>
          <p14:tracePt t="31772" x="2938463" y="6848475"/>
          <p14:tracePt t="31789" x="3232150" y="6848475"/>
          <p14:tracePt t="31804" x="3490913" y="6848475"/>
          <p14:tracePt t="31820" x="3813175" y="6848475"/>
          <p14:tracePt t="31837" x="4224338" y="6848475"/>
          <p14:tracePt t="31854" x="4724400" y="6848475"/>
          <p14:tracePt t="31871" x="5197475" y="6848475"/>
          <p14:tracePt t="31887" x="5626100" y="6848475"/>
          <p14:tracePt t="31905" x="6062663" y="6848475"/>
          <p14:tracePt t="31921" x="6419850" y="6848475"/>
          <p14:tracePt t="31938" x="6884988" y="6848475"/>
          <p14:tracePt t="31954" x="7170738" y="6848475"/>
          <p14:tracePt t="31971" x="7446963" y="6848475"/>
          <p14:tracePt t="31992" x="7680325" y="6848475"/>
          <p14:tracePt t="32006" x="7902575" y="6848475"/>
          <p14:tracePt t="32024" x="8089900" y="6848475"/>
          <p14:tracePt t="32038" x="8251825" y="6848475"/>
          <p14:tracePt t="32055" x="8367713" y="6831013"/>
          <p14:tracePt t="32072" x="8439150" y="6823075"/>
          <p14:tracePt t="32088" x="8483600" y="6804025"/>
          <p14:tracePt t="32105" x="8518525" y="6804025"/>
          <p14:tracePt t="32122" x="8537575" y="6804025"/>
          <p14:tracePt t="32138" x="8545513" y="6804025"/>
          <p14:tracePt t="32155" x="8555038" y="6796088"/>
          <p14:tracePt t="32172" x="8562975" y="6796088"/>
          <p14:tracePt t="32189" x="8589963" y="6777038"/>
          <p14:tracePt t="32205" x="8616950" y="6769100"/>
          <p14:tracePt t="32217" x="8661400" y="6751638"/>
          <p14:tracePt t="32234" x="8697913" y="6732588"/>
          <p14:tracePt t="32258" x="8759825" y="6697663"/>
          <p14:tracePt t="32272" x="8786813" y="6688138"/>
          <p14:tracePt t="32289" x="8831263" y="6670675"/>
          <p14:tracePt t="32306" x="8875713" y="6634163"/>
          <p14:tracePt t="32322" x="8902700" y="6608763"/>
          <p14:tracePt t="32339" x="8929688" y="6589713"/>
          <p14:tracePt t="32356" x="8947150" y="6572250"/>
          <p14:tracePt t="32373" x="8956675" y="6562725"/>
          <p14:tracePt t="32389" x="8966200" y="6554788"/>
          <p14:tracePt t="32406" x="8974138" y="6545263"/>
          <p14:tracePt t="32423" x="8983663" y="6545263"/>
          <p14:tracePt t="32435" x="8991600" y="6537325"/>
          <p14:tracePt t="32461" x="9001125" y="6537325"/>
          <p14:tracePt t="32475" x="9001125" y="6527800"/>
          <p14:tracePt t="32492" x="9010650" y="6527800"/>
          <p14:tracePt t="32507" x="9018588" y="6527800"/>
          <p14:tracePt t="32524" x="9028113" y="6510338"/>
          <p14:tracePt t="32540" x="9037638" y="6510338"/>
          <p14:tracePt t="32558" x="9055100" y="6500813"/>
          <p14:tracePt t="32573" x="9063038" y="6483350"/>
          <p14:tracePt t="32590" x="9072563" y="6473825"/>
          <p14:tracePt t="32606" x="9090025" y="6465888"/>
          <p14:tracePt t="32624" x="9109075" y="6456363"/>
          <p14:tracePt t="32640" x="9126538" y="6438900"/>
          <p14:tracePt t="32657" x="9134475" y="6429375"/>
          <p14:tracePt t="32669" x="9153525" y="6411913"/>
          <p14:tracePt t="32686" x="9161463" y="6394450"/>
          <p14:tracePt t="32703" x="9170988" y="6384925"/>
          <p14:tracePt t="32719" x="9188450" y="6357938"/>
          <p14:tracePt t="32736" x="9205913" y="6340475"/>
          <p14:tracePt t="32740" x="9215438" y="6323013"/>
          <p14:tracePt t="32757" x="9224963" y="6303963"/>
          <p14:tracePt t="32774" x="9232900" y="6296025"/>
          <p14:tracePt t="32791" x="9251950" y="6286500"/>
          <p14:tracePt t="32807" x="9251950" y="6269038"/>
          <p14:tracePt t="32825" x="9251950" y="6251575"/>
          <p14:tracePt t="32841" x="9259888" y="6242050"/>
          <p14:tracePt t="32858" x="9259888" y="6205538"/>
          <p14:tracePt t="32876" x="9269413" y="6188075"/>
          <p14:tracePt t="32896" x="9277350" y="6170613"/>
          <p14:tracePt t="32912" x="9277350" y="6143625"/>
          <p14:tracePt t="32929" x="9277350" y="6134100"/>
          <p14:tracePt t="32943" x="9277350" y="6126163"/>
          <p14:tracePt t="32961" x="9277350" y="6116638"/>
          <p14:tracePt t="32991" x="9277350" y="6108700"/>
          <p14:tracePt t="33008" x="9277350" y="6099175"/>
          <p14:tracePt t="33024" x="9277350" y="6089650"/>
          <p14:tracePt t="33041" x="9277350" y="6081713"/>
          <p14:tracePt t="33058" x="9277350" y="6062663"/>
          <p14:tracePt t="33075" x="9277350" y="6045200"/>
          <p14:tracePt t="33091" x="9277350" y="6037263"/>
          <p14:tracePt t="33108" x="9277350" y="6027738"/>
          <p14:tracePt t="33125" x="9277350" y="6018213"/>
          <p14:tracePt t="33146" x="9277350" y="6000750"/>
          <p14:tracePt t="34316" x="9269413" y="6000750"/>
          <p14:tracePt t="34333" x="9259888" y="6000750"/>
          <p14:tracePt t="34349" x="9251950" y="6010275"/>
          <p14:tracePt t="34364" x="9232900" y="6018213"/>
          <p14:tracePt t="34380" x="9205913" y="6037263"/>
          <p14:tracePt t="34397" x="9170988" y="6054725"/>
          <p14:tracePt t="34414" x="9134475" y="6072188"/>
          <p14:tracePt t="34430" x="9117013" y="6081713"/>
          <p14:tracePt t="34447" x="9099550" y="6089650"/>
          <p14:tracePt t="34464" x="9090025" y="6089650"/>
          <p14:tracePt t="34481" x="9082088" y="6099175"/>
          <p14:tracePt t="34498" x="9072563" y="6108700"/>
          <p14:tracePt t="34515" x="9063038" y="6116638"/>
          <p14:tracePt t="34536" x="9045575" y="6126163"/>
          <p14:tracePt t="34552" x="9018588" y="6134100"/>
          <p14:tracePt t="34567" x="8983663" y="6161088"/>
          <p14:tracePt t="34581" x="8947150" y="6170613"/>
          <p14:tracePt t="34598" x="8902700" y="6188075"/>
          <p14:tracePt t="34615" x="8867775" y="6205538"/>
          <p14:tracePt t="34631" x="8813800" y="6215063"/>
          <p14:tracePt t="34648" x="8751888" y="6232525"/>
          <p14:tracePt t="34665" x="8670925" y="6251575"/>
          <p14:tracePt t="34682" x="8582025" y="6276975"/>
          <p14:tracePt t="34698" x="8466138" y="6303963"/>
          <p14:tracePt t="34715" x="8251825" y="6340475"/>
          <p14:tracePt t="34732" x="8089900" y="6367463"/>
          <p14:tracePt t="34749" x="7894638" y="6402388"/>
          <p14:tracePt t="34770" x="7697788" y="6438900"/>
          <p14:tracePt t="34786" x="7429500" y="6491288"/>
          <p14:tracePt t="34800" x="7348538" y="6510338"/>
          <p14:tracePt t="34816" x="7161213" y="6545263"/>
          <p14:tracePt t="34832" x="7000875" y="6572250"/>
          <p14:tracePt t="34849" x="6848475" y="6608763"/>
          <p14:tracePt t="34866" x="6697663" y="6626225"/>
          <p14:tracePt t="34883" x="6473825" y="6680200"/>
          <p14:tracePt t="34899" x="6313488" y="6697663"/>
          <p14:tracePt t="34916" x="6143625" y="6715125"/>
          <p14:tracePt t="34933" x="5929313" y="6742113"/>
          <p14:tracePt t="34949" x="5680075" y="6777038"/>
          <p14:tracePt t="34966" x="5429250" y="6804025"/>
          <p14:tracePt t="34978" x="5276850" y="6813550"/>
          <p14:tracePt t="34995" x="4759325" y="6840538"/>
          <p14:tracePt t="35011" x="4473575" y="6840538"/>
          <p14:tracePt t="35028" x="4224338" y="6840538"/>
          <p14:tracePt t="35045" x="4000500" y="6840538"/>
          <p14:tracePt t="35062" x="3822700" y="6840538"/>
          <p14:tracePt t="35083" x="3643313" y="6823075"/>
          <p14:tracePt t="35099" x="3581400" y="6804025"/>
          <p14:tracePt t="35117" x="3517900" y="6796088"/>
          <p14:tracePt t="35133" x="3473450" y="6786563"/>
          <p14:tracePt t="35150" x="3419475" y="6769100"/>
          <p14:tracePt t="35167" x="3367088" y="6769100"/>
          <p14:tracePt t="35184" x="3276600" y="6724650"/>
          <p14:tracePt t="35200" x="3143250" y="6653213"/>
          <p14:tracePt t="35212" x="2990850" y="6599238"/>
          <p14:tracePt t="35229" x="2813050" y="6545263"/>
          <p14:tracePt t="35246" x="2589213" y="6510338"/>
          <p14:tracePt t="35262" x="2419350" y="6491288"/>
          <p14:tracePt t="35279" x="2268538" y="6483350"/>
          <p14:tracePt t="35296" x="2143125" y="6465888"/>
          <p14:tracePt t="35299" x="2081213" y="6446838"/>
          <p14:tracePt t="35317" x="1990725" y="6429375"/>
          <p14:tracePt t="35335" x="1884363" y="6411913"/>
          <p14:tracePt t="35351" x="1768475" y="6375400"/>
          <p14:tracePt t="35368" x="1660525" y="6340475"/>
          <p14:tracePt t="35384" x="1571625" y="6303963"/>
          <p14:tracePt t="35401" x="1482725" y="6276975"/>
          <p14:tracePt t="35418" x="1401763" y="6269038"/>
          <p14:tracePt t="35435" x="1339850" y="6251575"/>
          <p14:tracePt t="35446" x="1322388" y="6251575"/>
          <p14:tracePt t="35463" x="1312863" y="6251575"/>
          <p14:tracePt t="35480" x="1295400" y="6251575"/>
          <p14:tracePt t="35497" x="1285875" y="6251575"/>
          <p14:tracePt t="35513" x="1258888" y="6251575"/>
          <p14:tracePt t="35530" x="1231900" y="6251575"/>
          <p14:tracePt t="35530" x="1214438" y="6251575"/>
          <p14:tracePt t="35552" x="1179513" y="6259513"/>
          <p14:tracePt t="35568" x="1160463" y="6269038"/>
          <p14:tracePt t="35585" x="1133475" y="6286500"/>
          <p14:tracePt t="35602" x="1125538" y="6286500"/>
          <p14:tracePt t="35619" x="1125538" y="6303963"/>
          <p14:tracePt t="35636" x="1116013" y="6313488"/>
          <p14:tracePt t="35652" x="1116013" y="6357938"/>
          <p14:tracePt t="35669" x="1116013" y="6394450"/>
          <p14:tracePt t="35690" x="1116013" y="6438900"/>
          <p14:tracePt t="35707" x="1116013" y="6483350"/>
          <p14:tracePt t="35721" x="1116013" y="6491288"/>
          <p14:tracePt t="35738" x="1116013" y="6510338"/>
          <p14:tracePt t="37438" x="928688" y="6375400"/>
          <p14:tracePt t="37471" x="938213" y="6303963"/>
          <p14:tracePt t="37505" x="982663" y="6027738"/>
          <p14:tracePt t="37538" x="982663" y="5759450"/>
          <p14:tracePt t="37555" x="973138" y="5626100"/>
          <p14:tracePt t="38696" x="0" y="0"/>
        </p14:tracePtLst>
      </p14:laserTraceLst>
    </p:ext>
    <p:ext uri="{E180D4A7-C9FB-4DFB-919C-405C955672EB}">
      <p14:showEvtLst xmlns:p14="http://schemas.microsoft.com/office/powerpoint/2010/main">
        <p14:triggerEvt type="onClick" time="40920" objId="21"/>
        <p14:triggerEvt type="onClick" time="54858" objId="1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55" y="2702257"/>
            <a:ext cx="4757525" cy="339823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95582" y="374601"/>
            <a:ext cx="4967785" cy="1570145"/>
          </a:xfrm>
          <a:prstGeom prst="wedgeRoundRectCallout">
            <a:avLst>
              <a:gd name="adj1" fmla="val -32893"/>
              <a:gd name="adj2" fmla="val 127402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لقد انتهت أسئلة اليوم يا أحبتي الصغار ودمتم رائعين</a:t>
            </a:r>
          </a:p>
          <a:p>
            <a:pPr algn="ctr"/>
            <a:endParaRPr lang="ar-AE" sz="2400" b="1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89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maha</cp:lastModifiedBy>
  <cp:revision>14</cp:revision>
  <dcterms:created xsi:type="dcterms:W3CDTF">2020-04-21T08:28:04Z</dcterms:created>
  <dcterms:modified xsi:type="dcterms:W3CDTF">2020-10-14T06:09:59Z</dcterms:modified>
</cp:coreProperties>
</file>